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90" r:id="rId2"/>
    <p:sldMasterId id="2147483733" r:id="rId3"/>
  </p:sldMasterIdLst>
  <p:notesMasterIdLst>
    <p:notesMasterId r:id="rId23"/>
  </p:notesMasterIdLst>
  <p:sldIdLst>
    <p:sldId id="295" r:id="rId4"/>
    <p:sldId id="330" r:id="rId5"/>
    <p:sldId id="371" r:id="rId6"/>
    <p:sldId id="309" r:id="rId7"/>
    <p:sldId id="333" r:id="rId8"/>
    <p:sldId id="334" r:id="rId9"/>
    <p:sldId id="357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29C"/>
    <a:srgbClr val="0033CC"/>
    <a:srgbClr val="395FAC"/>
    <a:srgbClr val="FFCC66"/>
    <a:srgbClr val="FF66CC"/>
    <a:srgbClr val="FDFDFD"/>
    <a:srgbClr val="FF64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4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D57E2-7789-4F34-A06E-7F06E4DDECAF}" type="datetimeFigureOut">
              <a:rPr lang="en-ZA" smtClean="0"/>
              <a:t>2016/06/15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35540-42B5-4913-B8B1-541DC5AE34A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71686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0713" y="617538"/>
            <a:ext cx="5573712" cy="31369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Static - locked</a:t>
            </a:r>
          </a:p>
          <a:p>
            <a:pPr algn="l"/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Beauty For A Reason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Presenter Name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DB042-0186-4D28-8F38-5D297D42A3A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CFBAE5C3-2927-4928-8480-4932E265C7B1}" type="datetime8">
              <a:rPr lang="en-US" smtClean="0">
                <a:solidFill>
                  <a:prstClr val="black"/>
                </a:solidFill>
              </a:rPr>
              <a:pPr/>
              <a:t>6/15/2016 2:21 PM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334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11.emf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emf"/><Relationship Id="rId4" Type="http://schemas.openxmlformats.org/officeDocument/2006/relationships/image" Target="../media/image16.emf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2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emf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26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8.gi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4.emf"/><Relationship Id="rId4" Type="http://schemas.openxmlformats.org/officeDocument/2006/relationships/image" Target="../media/image37.emf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Relationship Id="rId5" Type="http://schemas.openxmlformats.org/officeDocument/2006/relationships/image" Target="../media/image11.emf"/><Relationship Id="rId4" Type="http://schemas.openxmlformats.org/officeDocument/2006/relationships/image" Target="../media/image12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emf"/><Relationship Id="rId4" Type="http://schemas.openxmlformats.org/officeDocument/2006/relationships/image" Target="../media/image16.emf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emf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23.emf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emf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.xml"/><Relationship Id="rId4" Type="http://schemas.openxmlformats.org/officeDocument/2006/relationships/image" Target="../media/image26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gif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4.emf"/><Relationship Id="rId4" Type="http://schemas.openxmlformats.org/officeDocument/2006/relationships/image" Target="../media/image37.emf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ny for Wo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8DCD2C-9B79-445E-89A0-A489C8D026F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916" y="1696951"/>
            <a:ext cx="8342155" cy="261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44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on Co 4 Women Theme Slide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87156" y="3947583"/>
            <a:ext cx="5823479" cy="1143000"/>
          </a:xfrm>
        </p:spPr>
        <p:txBody>
          <a:bodyPr anchor="b">
            <a:noAutofit/>
          </a:bodyPr>
          <a:lstStyle>
            <a:lvl1pPr algn="ctr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7157" y="5154472"/>
            <a:ext cx="5823478" cy="401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8069816-7058-4053-A639-9AE72BEA00F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934805" y="762000"/>
            <a:ext cx="3466003" cy="5531743"/>
          </a:xfrm>
          <a:prstGeom prst="rect">
            <a:avLst/>
          </a:prstGeom>
        </p:spPr>
      </p:pic>
      <p:pic>
        <p:nvPicPr>
          <p:cNvPr id="4" name="Picture 3" descr="Both logos with tags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528" y="960459"/>
            <a:ext cx="7261860" cy="227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103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308240" y="5322094"/>
            <a:ext cx="11518635" cy="814917"/>
            <a:chOff x="8287423" y="7674382"/>
            <a:chExt cx="5740518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8287423" y="7674382"/>
              <a:ext cx="3655155" cy="406589"/>
            </a:xfrm>
            <a:prstGeom prst="roundRect">
              <a:avLst>
                <a:gd name="adj" fmla="val 9334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499183" y="7674382"/>
              <a:ext cx="528758" cy="406589"/>
            </a:xfrm>
            <a:prstGeom prst="roundRect">
              <a:avLst>
                <a:gd name="adj" fmla="val 11305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30276" y="3298718"/>
            <a:ext cx="5927594" cy="1143000"/>
          </a:xfrm>
        </p:spPr>
        <p:txBody>
          <a:bodyPr anchor="b">
            <a:noAutofit/>
          </a:bodyPr>
          <a:lstStyle>
            <a:lvl1pPr algn="l">
              <a:lnSpc>
                <a:spcPts val="4167"/>
              </a:lnSpc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130328" y="4404243"/>
            <a:ext cx="5927218" cy="401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333"/>
              </a:lnSpc>
              <a:spcBef>
                <a:spcPts val="500"/>
              </a:spcBef>
              <a:buNone/>
              <a:defRPr sz="2667" baseline="0">
                <a:solidFill>
                  <a:schemeClr val="tx1"/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2D14B9A-4A3C-403A-B13B-6D3348C62E3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733CB5-F418-41A4-9C27-72863EF761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7739071" y="612098"/>
            <a:ext cx="2573152" cy="4106750"/>
          </a:xfrm>
          <a:prstGeom prst="rect">
            <a:avLst/>
          </a:prstGeom>
        </p:spPr>
      </p:pic>
      <p:pic>
        <p:nvPicPr>
          <p:cNvPr id="2" name="Picture 1" descr="Both logos with tags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708" y="5322095"/>
            <a:ext cx="2712350" cy="85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35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Team One Av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756007-C110-442E-90FB-0636B93A56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705" y="2310199"/>
            <a:ext cx="9581040" cy="194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18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Typ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 userDrawn="1"/>
        </p:nvCxnSpPr>
        <p:spPr>
          <a:xfrm>
            <a:off x="776553" y="4351073"/>
            <a:ext cx="640027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8615" y="3231683"/>
            <a:ext cx="6407926" cy="1143000"/>
          </a:xfrm>
        </p:spPr>
        <p:txBody>
          <a:bodyPr anchor="b">
            <a:noAutofit/>
          </a:bodyPr>
          <a:lstStyle>
            <a:lvl1pPr algn="l">
              <a:lnSpc>
                <a:spcPts val="4167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8667" y="4433328"/>
            <a:ext cx="6407873" cy="401778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l">
              <a:spcBef>
                <a:spcPts val="500"/>
              </a:spcBef>
              <a:buNone/>
              <a:defRPr sz="3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</a:t>
            </a:r>
            <a:br>
              <a:rPr lang="en-US" dirty="0" smtClean="0"/>
            </a:br>
            <a:r>
              <a:rPr lang="en-US" dirty="0" smtClean="0"/>
              <a:t>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3D47BAE-2D88-4F57-B6A2-B4045303804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18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 userDrawn="1"/>
        </p:nvCxnSpPr>
        <p:spPr>
          <a:xfrm>
            <a:off x="5438511" y="3549386"/>
            <a:ext cx="574542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38511" y="2406970"/>
            <a:ext cx="5745458" cy="1143000"/>
          </a:xfrm>
        </p:spPr>
        <p:txBody>
          <a:bodyPr anchor="b">
            <a:noAutofit/>
          </a:bodyPr>
          <a:lstStyle>
            <a:lvl1pPr algn="l">
              <a:lnSpc>
                <a:spcPts val="3500"/>
              </a:lnSpc>
              <a:defRPr sz="3333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5438511" y="3548118"/>
            <a:ext cx="5745458" cy="254788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0" indent="0">
              <a:buFontTx/>
              <a:buNone/>
              <a:defRPr sz="2333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  <a:br>
              <a:rPr lang="en-US" dirty="0" smtClean="0"/>
            </a:br>
            <a:r>
              <a:rPr lang="en-US" dirty="0" smtClean="0"/>
              <a:t>Second level</a:t>
            </a:r>
            <a:br>
              <a:rPr lang="en-US" dirty="0" smtClean="0"/>
            </a:br>
            <a:r>
              <a:rPr lang="en-US" dirty="0" smtClean="0"/>
              <a:t>Third level</a:t>
            </a:r>
            <a:br>
              <a:rPr lang="en-US" dirty="0" smtClean="0"/>
            </a:br>
            <a:r>
              <a:rPr lang="en-US" dirty="0" smtClean="0"/>
              <a:t>Fourth level</a:t>
            </a:r>
            <a:br>
              <a:rPr lang="en-US" dirty="0" smtClean="0"/>
            </a:b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7C7CCB7-C469-4C5D-A6DE-5F8601FA6FD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8120200-C9A1-4338-87BF-A7BE2D6B4B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4" name="Picture 13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49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652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3D0F0E8-3E4B-4E8A-9E5A-CBFF576C281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2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 HEADER also f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7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3063" y="1113962"/>
            <a:ext cx="11453813" cy="453760"/>
          </a:xfr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288384" indent="0"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576769" indent="0"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854570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854570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66C0A44-DFA1-47B4-AEB8-1CF3E0BDEB0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EF0405-E2AD-4756-A1F2-D797050242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73063" y="1636296"/>
            <a:ext cx="11445875" cy="459993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7847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11701" marR="0" indent="-134932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pic>
        <p:nvPicPr>
          <p:cNvPr id="16" name="Picture 15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78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Bug Bar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DB7DA98-E9BC-4CEE-99B0-68E0836D1F4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86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NO Bug Bar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49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ayout NO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7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Straight Connector 8"/>
          <p:cNvCxnSpPr/>
          <p:nvPr userDrawn="1"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529" y="1149616"/>
            <a:ext cx="5632513" cy="5086614"/>
          </a:xfrm>
          <a:prstGeom prst="rect">
            <a:avLst/>
          </a:prstGeom>
        </p:spPr>
        <p:txBody>
          <a:bodyPr>
            <a:noAutofit/>
          </a:bodyPr>
          <a:lstStyle>
            <a:lvl1pPr marL="19578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73585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9500" y="1149616"/>
            <a:ext cx="5667375" cy="5086614"/>
          </a:xfrm>
          <a:prstGeom prst="rect">
            <a:avLst/>
          </a:prstGeom>
        </p:spPr>
        <p:txBody>
          <a:bodyPr>
            <a:noAutofit/>
          </a:bodyPr>
          <a:lstStyle>
            <a:lvl1pPr marL="19578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73585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DA6112-23C1-4C0B-97FF-B0D16F24443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E3F52E4-368C-4696-BCE0-9627D4661C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4" name="Picture 13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0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7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063" y="1536493"/>
            <a:ext cx="5803636" cy="4705028"/>
          </a:xfrm>
          <a:prstGeom prst="rect">
            <a:avLst/>
          </a:prstGeom>
        </p:spPr>
        <p:txBody>
          <a:bodyPr>
            <a:noAutofit/>
          </a:bodyPr>
          <a:lstStyle>
            <a:lvl1pPr marL="19578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73585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73063" y="1113962"/>
            <a:ext cx="5803636" cy="453760"/>
          </a:xfr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288384" indent="0"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576769" indent="0"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854570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854570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6F5D48-AE06-4E75-AA36-2B96815D7E6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DB77A0B-B89A-4397-870E-0EB6BB828E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5" name="Picture 14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72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8" name="Rounded Rectangle 7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Rounded Rectangle 10"/>
          <p:cNvSpPr/>
          <p:nvPr userDrawn="1"/>
        </p:nvSpPr>
        <p:spPr bwMode="invGray">
          <a:xfrm>
            <a:off x="679980" y="1247511"/>
            <a:ext cx="5009886" cy="5728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37">
              <a:defRPr/>
            </a:pPr>
            <a:endParaRPr lang="en-US" sz="2167" dirty="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 bwMode="invGray">
          <a:xfrm>
            <a:off x="6409532" y="1247511"/>
            <a:ext cx="5011208" cy="5728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37">
              <a:defRPr/>
            </a:pPr>
            <a:endParaRPr lang="en-US" sz="2167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invGray">
          <a:xfrm>
            <a:off x="679825" y="1247588"/>
            <a:ext cx="5010660" cy="572202"/>
          </a:xfrm>
          <a:prstGeom prst="rect">
            <a:avLst/>
          </a:prstGeom>
        </p:spPr>
        <p:txBody>
          <a:bodyPr lIns="182880" rIns="182880" anchor="ctr">
            <a:noAutofit/>
          </a:bodyPr>
          <a:lstStyle>
            <a:lvl1pPr marL="0" indent="0">
              <a:buNone/>
              <a:defRPr lang="en-US" sz="2333" i="1" kern="1200" baseline="0" dirty="0" smtClean="0">
                <a:solidFill>
                  <a:schemeClr val="bg1"/>
                </a:solidFill>
                <a:latin typeface="Times New Roman"/>
                <a:ea typeface="+mj-ea"/>
                <a:cs typeface="Times New Roman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9824" y="1897530"/>
            <a:ext cx="5010663" cy="4338699"/>
          </a:xfrm>
          <a:prstGeom prst="rect">
            <a:avLst/>
          </a:prstGeom>
        </p:spPr>
        <p:txBody>
          <a:bodyPr>
            <a:noAutofit/>
          </a:bodyPr>
          <a:lstStyle>
            <a:lvl1pPr marL="19578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/>
            </a:lvl1pPr>
            <a:lvl2pPr marL="473585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invGray">
          <a:xfrm>
            <a:off x="6409765" y="1247588"/>
            <a:ext cx="5010660" cy="567844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0" indent="0">
              <a:buNone/>
              <a:defRPr lang="en-US" sz="2333" b="0" i="1" kern="1200" baseline="0" dirty="0" smtClean="0">
                <a:solidFill>
                  <a:schemeClr val="bg1"/>
                </a:solidFill>
                <a:latin typeface="Times New Roman"/>
                <a:ea typeface="+mj-ea"/>
                <a:cs typeface="Times New Roman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9765" y="1897530"/>
            <a:ext cx="4939305" cy="4338698"/>
          </a:xfrm>
          <a:prstGeom prst="rect">
            <a:avLst/>
          </a:prstGeom>
        </p:spPr>
        <p:txBody>
          <a:bodyPr>
            <a:noAutofit/>
          </a:bodyPr>
          <a:lstStyle>
            <a:lvl1pPr marL="19578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/>
            </a:lvl1pPr>
            <a:lvl2pPr marL="473585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4pPr>
            <a:lvl5pPr marL="1050354" marR="0" indent="-19578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1667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049DEC4-BEE0-438A-9B5C-BA53266FC56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13CD38-A0EE-4D06-A741-E5C6DCAE65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8" name="Picture 17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40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Bug Bar 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3" name="Rounded Rectangle 2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5" name="Rounded Rectangle 4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A3F110B-57B3-47F2-A57A-D8F5AE8A18E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AEC79A-D463-4485-B55B-305065E308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54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6AB43-0473-4D4B-A4B3-DE576D5D970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5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with Sub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155" y="237070"/>
            <a:ext cx="11420428" cy="1157818"/>
          </a:xfrm>
        </p:spPr>
        <p:txBody>
          <a:bodyPr/>
          <a:lstStyle>
            <a:lvl1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250" i="0" kern="1200" baseline="0" dirty="0">
                <a:solidFill>
                  <a:schemeClr val="bg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910947"/>
            <a:ext cx="11415182" cy="4297238"/>
          </a:xfrm>
        </p:spPr>
        <p:txBody>
          <a:bodyPr/>
          <a:lstStyle>
            <a:lvl1pPr>
              <a:defRPr sz="2417">
                <a:solidFill>
                  <a:schemeClr val="tx1"/>
                </a:solidFill>
              </a:defRPr>
            </a:lvl1pPr>
            <a:lvl2pPr>
              <a:defRPr sz="1833">
                <a:solidFill>
                  <a:schemeClr val="tx1"/>
                </a:solidFill>
              </a:defRPr>
            </a:lvl2pPr>
            <a:lvl3pPr>
              <a:defRPr sz="1833">
                <a:solidFill>
                  <a:schemeClr val="tx1"/>
                </a:solidFill>
              </a:defRPr>
            </a:lvl3pPr>
            <a:lvl4pPr>
              <a:defRPr sz="1833">
                <a:solidFill>
                  <a:schemeClr val="tx1"/>
                </a:solidFill>
              </a:defRPr>
            </a:lvl4pPr>
            <a:lvl5pPr>
              <a:defRPr sz="183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1" y="1185574"/>
            <a:ext cx="11415183" cy="725375"/>
          </a:xfrm>
        </p:spPr>
        <p:txBody>
          <a:bodyPr rtlCol="0">
            <a:noAutofit/>
          </a:bodyPr>
          <a:lstStyle>
            <a:lvl1pPr marL="0" indent="0">
              <a:buNone/>
              <a:defRPr kumimoji="0" sz="2667" b="0" i="0" u="none" strike="noStrike" kern="1200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609576" indent="0">
              <a:buNone/>
              <a:defRPr sz="1583"/>
            </a:lvl2pPr>
            <a:lvl3pPr marL="1219151" indent="0">
              <a:buNone/>
              <a:defRPr sz="1333"/>
            </a:lvl3pPr>
            <a:lvl4pPr marL="1828727" indent="0">
              <a:buNone/>
              <a:defRPr sz="1167"/>
            </a:lvl4pPr>
            <a:lvl5pPr marL="2438302" indent="0">
              <a:buNone/>
              <a:defRPr sz="1167"/>
            </a:lvl5pPr>
            <a:lvl6pPr marL="3047878" indent="0">
              <a:buNone/>
              <a:defRPr sz="1167"/>
            </a:lvl6pPr>
            <a:lvl7pPr marL="3657454" indent="0">
              <a:buNone/>
              <a:defRPr sz="1167"/>
            </a:lvl7pPr>
            <a:lvl8pPr marL="4267029" indent="0">
              <a:buNone/>
              <a:defRPr sz="1167"/>
            </a:lvl8pPr>
            <a:lvl9pPr marL="4876605" indent="0">
              <a:buNone/>
              <a:defRPr sz="1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58955-CF03-4AF6-BDF5-B572A70C4F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923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EE091-A212-4223-B106-80F468DCE2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02184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E41031A-B872-4FB2-93CB-783DB36ACE2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09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ED9FA96-4C41-41A4-AA12-C6290B6ED2C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8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652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D684C6C-5FBA-433F-B4E2-A4C68EE4D61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58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652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4822A4F-0434-4744-9E3C-549865477DD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7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652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C51D80F-503C-4709-B054-71B826E1499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25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3F5834D-4DA4-494B-A584-EA5E84EC893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20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WITH SUB HEADER also f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 userDrawn="1"/>
        </p:nvGrpSpPr>
        <p:grpSpPr bwMode="auto">
          <a:xfrm>
            <a:off x="260615" y="6394976"/>
            <a:ext cx="11781896" cy="350156"/>
            <a:chOff x="312911" y="7674382"/>
            <a:chExt cx="14137606" cy="420383"/>
          </a:xfrm>
        </p:grpSpPr>
        <p:sp>
          <p:nvSpPr>
            <p:cNvPr id="6" name="Rounded Rectangle 5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492">
                <a:defRPr/>
              </a:pPr>
              <a:endParaRPr lang="en-ZA" sz="1500" dirty="0">
                <a:solidFill>
                  <a:prstClr val="white"/>
                </a:solidFill>
              </a:endParaRPr>
            </a:p>
          </p:txBody>
        </p:sp>
        <p:pic>
          <p:nvPicPr>
            <p:cNvPr id="7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119730" y="7689872"/>
              <a:ext cx="1236826" cy="404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ounded Rectangle 7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492">
                <a:defRPr/>
              </a:pPr>
              <a:endParaRPr lang="en-ZA" sz="1500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>
            <a:off x="411429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 smtClean="0"/>
              <a:t>Click to edit Master title style</a:t>
            </a:r>
            <a:endParaRPr lang="en-ZA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3064" y="1113962"/>
            <a:ext cx="11453813" cy="453760"/>
          </a:xfrm>
        </p:spPr>
        <p:txBody>
          <a:bodyPr anchor="ctr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288373" indent="0"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576746" indent="0">
              <a:buFontTx/>
              <a:buNone/>
              <a:defRPr sz="2333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854536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854536" indent="0">
              <a:buFontTx/>
              <a:buNone/>
              <a:defRPr sz="2000" i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ZA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ctr" defTabSz="544215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C5D906-7172-477F-9174-3660172B54F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ZA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 defTabSz="544215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ZA" dirty="0">
              <a:solidFill>
                <a:srgbClr val="00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 defTabSz="544215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EF0405-E2AD-4756-A1F2-D79705024280}" type="slidenum">
              <a:rPr lang="en-ZA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ZA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065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30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16" marR="0" indent="-193116" algn="l" defTabSz="543632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852" marR="0" indent="-186502" algn="l" defTabSz="543632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880" marR="0" indent="-185178" algn="l" defTabSz="543632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8905" marR="0" indent="-194438" algn="l" defTabSz="543632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8905" marR="0" indent="-194438" algn="l" defTabSz="543632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172" fontAlgn="auto">
              <a:spcBef>
                <a:spcPts val="0"/>
              </a:spcBef>
              <a:spcAft>
                <a:spcPts val="0"/>
              </a:spcAft>
              <a:defRPr sz="91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C690FA6-08DE-4B33-B612-745C27F0A30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172" fontAlgn="auto">
              <a:spcBef>
                <a:spcPts val="0"/>
              </a:spcBef>
              <a:spcAft>
                <a:spcPts val="0"/>
              </a:spcAft>
              <a:defRPr sz="91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172" fontAlgn="auto">
              <a:spcBef>
                <a:spcPts val="0"/>
              </a:spcBef>
              <a:spcAft>
                <a:spcPts val="0"/>
              </a:spcAft>
              <a:defRPr sz="91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5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652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F96D45-EB2F-4656-8835-0F1458EEF4A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7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652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2E78CF4-82FD-43AD-962C-7B9900BE17C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69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Standard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260615" y="6394970"/>
            <a:ext cx="11781896" cy="338666"/>
            <a:chOff x="312911" y="7674382"/>
            <a:chExt cx="14137606" cy="406589"/>
          </a:xfrm>
        </p:grpSpPr>
        <p:sp>
          <p:nvSpPr>
            <p:cNvPr id="5" name="Rounded Rectangle 4"/>
            <p:cNvSpPr/>
            <p:nvPr userDrawn="1"/>
          </p:nvSpPr>
          <p:spPr bwMode="ltGray">
            <a:xfrm>
              <a:off x="312911" y="7674382"/>
              <a:ext cx="11629475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 bwMode="ltGray">
            <a:xfrm flipH="1">
              <a:off x="13561559" y="7674382"/>
              <a:ext cx="888958" cy="40658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369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67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 bwMode="auto">
          <a:xfrm>
            <a:off x="411428" y="1031875"/>
            <a:ext cx="1136253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29" y="141944"/>
            <a:ext cx="11444943" cy="866588"/>
          </a:xfrm>
        </p:spPr>
        <p:txBody>
          <a:bodyPr anchor="b"/>
          <a:lstStyle>
            <a:lvl1pPr>
              <a:lnSpc>
                <a:spcPts val="3333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05525"/>
            <a:ext cx="11445875" cy="5130704"/>
          </a:xfrm>
          <a:prstGeom prst="rect">
            <a:avLst/>
          </a:prstGeom>
        </p:spPr>
        <p:txBody>
          <a:bodyPr>
            <a:noAutofit/>
          </a:bodyPr>
          <a:lstStyle>
            <a:lvl1pPr marL="193138" marR="0" indent="-193138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1pPr>
            <a:lvl2pPr marL="474909" marR="0" indent="-186524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2pPr>
            <a:lvl3pPr marL="761970" marR="0" indent="-18520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333" b="0"/>
            </a:lvl3pPr>
            <a:lvl4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4pPr>
            <a:lvl5pPr marL="1049031" marR="0" indent="-194461" algn="l" defTabSz="543697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EC008C"/>
              </a:buClr>
              <a:buSzTx/>
              <a:buFont typeface="Arial" panose="020B0604020202020204" pitchFamily="34" charset="0"/>
              <a:buChar char="•"/>
              <a:tabLst/>
              <a:defRPr sz="2000" b="0"/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C6B253C-1C08-4C90-B603-A5C48F541BB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 descr="Both logos with tags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70" y="6391539"/>
            <a:ext cx="1144693" cy="35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2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ny for Wom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B188598-8131-43DA-B630-E2E5BD60C6E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2002136" y="2101951"/>
            <a:ext cx="7933728" cy="25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857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D910C-F45E-41FB-BA4E-FD02C00C8B0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 algn="r">
              <a:defRPr sz="1000"/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836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ook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-9112"/>
            <a:ext cx="5957740" cy="6867112"/>
          </a:xfrm>
          <a:solidFill>
            <a:schemeClr val="tx2">
              <a:lumMod val="75000"/>
              <a:lumOff val="25000"/>
            </a:schemeClr>
          </a:solidFill>
        </p:spPr>
        <p:txBody>
          <a:bodyPr anchor="ctr" anchorCtr="1"/>
          <a:lstStyle>
            <a:lvl1pPr marL="285750" indent="-285750" algn="l">
              <a:buFont typeface="Arial" panose="020B0604020202020204" pitchFamily="34" charset="0"/>
              <a:buChar char="•"/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ADD PICTURE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72865" y="1894788"/>
            <a:ext cx="5106945" cy="142789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8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Presentation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3082" y="3302793"/>
            <a:ext cx="5096728" cy="9752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BA16A0-6B6A-48D7-9BA0-93E9FE95FB3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583082" y="4373301"/>
            <a:ext cx="5107560" cy="102870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/>
            </a:lvl1pPr>
            <a:lvl2pPr marL="288384" indent="0">
              <a:buNone/>
              <a:defRPr/>
            </a:lvl2pPr>
            <a:lvl3pPr marL="576769" indent="0">
              <a:buNone/>
              <a:defRPr/>
            </a:lvl3pPr>
            <a:lvl4pPr marL="854570" indent="0">
              <a:buNone/>
              <a:defRPr/>
            </a:lvl4pPr>
            <a:lvl5pPr marL="854570" indent="0">
              <a:buNone/>
              <a:defRPr/>
            </a:lvl5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30011" y="-4556"/>
            <a:ext cx="0" cy="6867112"/>
          </a:xfrm>
          <a:prstGeom prst="line">
            <a:avLst/>
          </a:pr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07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look 2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72865" y="1894788"/>
            <a:ext cx="5106945" cy="1427899"/>
          </a:xfrm>
        </p:spPr>
        <p:txBody>
          <a:bodyPr anchor="b">
            <a:noAutofit/>
          </a:bodyPr>
          <a:lstStyle>
            <a:lvl1pPr algn="l" defTabSz="543697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altLang="en-US" sz="4800" b="0" i="0" kern="1200" spc="-200" baseline="0" dirty="0">
                <a:solidFill>
                  <a:schemeClr val="tx1"/>
                </a:solidFill>
                <a:latin typeface="Helvetica" panose="020B0604020202030204" pitchFamily="34" charset="0"/>
                <a:ea typeface="+mj-ea"/>
                <a:cs typeface="Times New Roman"/>
              </a:defRPr>
            </a:lvl1pPr>
          </a:lstStyle>
          <a:p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3082" y="3302793"/>
            <a:ext cx="5096728" cy="9752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3000" kern="1200" spc="-50" baseline="0" dirty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2AF5B7B-DB3E-4BA1-934D-AC10012C2C6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6583082" y="4373300"/>
            <a:ext cx="5107560" cy="1028700"/>
          </a:xfrm>
        </p:spPr>
        <p:txBody>
          <a:bodyPr/>
          <a:lstStyle>
            <a:lvl1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400" kern="1200" spc="-2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 smtClean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 smtClean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 smtClean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lvl="0" indent="0" algn="l" defTabSz="543697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417136" y="527901"/>
            <a:ext cx="11698664" cy="5599522"/>
          </a:xfrm>
          <a:custGeom>
            <a:avLst/>
            <a:gdLst>
              <a:gd name="connsiteX0" fmla="*/ 6381947 w 11698664"/>
              <a:gd name="connsiteY0" fmla="*/ 1102936 h 5599522"/>
              <a:gd name="connsiteX1" fmla="*/ 6381947 w 11698664"/>
              <a:gd name="connsiteY1" fmla="*/ 0 h 5599522"/>
              <a:gd name="connsiteX2" fmla="*/ 0 w 11698664"/>
              <a:gd name="connsiteY2" fmla="*/ 0 h 5599522"/>
              <a:gd name="connsiteX3" fmla="*/ 0 w 11698664"/>
              <a:gd name="connsiteY3" fmla="*/ 5599522 h 5599522"/>
              <a:gd name="connsiteX4" fmla="*/ 11698664 w 11698664"/>
              <a:gd name="connsiteY4" fmla="*/ 5599522 h 5599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8664" h="5599522">
                <a:moveTo>
                  <a:pt x="6381947" y="1102936"/>
                </a:moveTo>
                <a:lnTo>
                  <a:pt x="6381947" y="0"/>
                </a:lnTo>
                <a:lnTo>
                  <a:pt x="0" y="0"/>
                </a:lnTo>
                <a:lnTo>
                  <a:pt x="0" y="5599522"/>
                </a:lnTo>
                <a:lnTo>
                  <a:pt x="11698664" y="5599522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93542" y="817563"/>
            <a:ext cx="5792787" cy="4052887"/>
          </a:xfr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20000" dir="5400000" sy="-100000" algn="bl" rotWithShape="0"/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lang="en-US" sz="1800">
                <a:solidFill>
                  <a:schemeClr val="bg2"/>
                </a:solidFill>
              </a:defRPr>
            </a:lvl1pPr>
          </a:lstStyle>
          <a:p>
            <a:pPr marL="285750" lvl="0" indent="-285750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082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Title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72865" y="1894788"/>
            <a:ext cx="5106945" cy="1427899"/>
          </a:xfrm>
        </p:spPr>
        <p:txBody>
          <a:bodyPr anchor="t" anchorCtr="0">
            <a:noAutofit/>
          </a:bodyPr>
          <a:lstStyle>
            <a:lvl1pPr algn="l" defTabSz="543697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altLang="en-US" sz="4800" b="0" i="0" kern="1200" spc="-200" baseline="0" dirty="0">
                <a:solidFill>
                  <a:schemeClr val="tx1"/>
                </a:solidFill>
                <a:latin typeface="Helvetica" panose="020B0604020202030204" pitchFamily="34" charset="0"/>
                <a:ea typeface="+mj-ea"/>
                <a:cs typeface="Times New Roman"/>
              </a:defRPr>
            </a:lvl1pPr>
          </a:lstStyle>
          <a:p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A6395C8-E9A2-4EBB-99B0-0274EF7C54D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reeform 3"/>
          <p:cNvSpPr/>
          <p:nvPr userDrawn="1"/>
        </p:nvSpPr>
        <p:spPr>
          <a:xfrm>
            <a:off x="417136" y="527901"/>
            <a:ext cx="11698664" cy="5599522"/>
          </a:xfrm>
          <a:custGeom>
            <a:avLst/>
            <a:gdLst>
              <a:gd name="connsiteX0" fmla="*/ 6381947 w 11698664"/>
              <a:gd name="connsiteY0" fmla="*/ 1102936 h 5599522"/>
              <a:gd name="connsiteX1" fmla="*/ 6381947 w 11698664"/>
              <a:gd name="connsiteY1" fmla="*/ 0 h 5599522"/>
              <a:gd name="connsiteX2" fmla="*/ 0 w 11698664"/>
              <a:gd name="connsiteY2" fmla="*/ 0 h 5599522"/>
              <a:gd name="connsiteX3" fmla="*/ 0 w 11698664"/>
              <a:gd name="connsiteY3" fmla="*/ 5599522 h 5599522"/>
              <a:gd name="connsiteX4" fmla="*/ 11698664 w 11698664"/>
              <a:gd name="connsiteY4" fmla="*/ 5599522 h 5599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8664" h="5599522">
                <a:moveTo>
                  <a:pt x="6381947" y="1102936"/>
                </a:moveTo>
                <a:lnTo>
                  <a:pt x="6381947" y="0"/>
                </a:lnTo>
                <a:lnTo>
                  <a:pt x="0" y="0"/>
                </a:lnTo>
                <a:lnTo>
                  <a:pt x="0" y="5599522"/>
                </a:lnTo>
                <a:lnTo>
                  <a:pt x="11698664" y="5599522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2" name="WebTV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4" y="1006027"/>
            <a:ext cx="5568950" cy="4629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56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 flipH="1">
            <a:off x="5243604" y="413657"/>
            <a:ext cx="6575015" cy="603528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 flipH="1">
            <a:off x="5157042" y="418083"/>
            <a:ext cx="3850526" cy="6022151"/>
          </a:xfrm>
          <a:prstGeom prst="rect">
            <a:avLst/>
          </a:prstGeom>
          <a:gradFill flip="none" rotWithShape="1">
            <a:gsLst>
              <a:gs pos="55856">
                <a:srgbClr val="E6E7E9">
                  <a:alpha val="84000"/>
                </a:srgbClr>
              </a:gs>
              <a:gs pos="11000">
                <a:srgbClr val="E6E7E9"/>
              </a:gs>
              <a:gs pos="100000">
                <a:srgbClr val="E6E7E9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flipH="1">
            <a:off x="3883830" y="357219"/>
            <a:ext cx="7981595" cy="61431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6026727 w 6145026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5987292 w 6145026"/>
              <a:gd name="connsiteY6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48639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5987292 w 6035658"/>
              <a:gd name="connsiteY5" fmla="*/ 5486399 h 6276109"/>
              <a:gd name="connsiteX0" fmla="*/ 6035658 w 6078432"/>
              <a:gd name="connsiteY0" fmla="*/ 2576945 h 6276109"/>
              <a:gd name="connsiteX1" fmla="*/ 6026727 w 6078432"/>
              <a:gd name="connsiteY1" fmla="*/ 0 h 6276109"/>
              <a:gd name="connsiteX2" fmla="*/ 0 w 6078432"/>
              <a:gd name="connsiteY2" fmla="*/ 0 h 6276109"/>
              <a:gd name="connsiteX3" fmla="*/ 0 w 6078432"/>
              <a:gd name="connsiteY3" fmla="*/ 6276109 h 6276109"/>
              <a:gd name="connsiteX4" fmla="*/ 6026727 w 6078432"/>
              <a:gd name="connsiteY4" fmla="*/ 6276109 h 6276109"/>
              <a:gd name="connsiteX5" fmla="*/ 6078432 w 6078432"/>
              <a:gd name="connsiteY5" fmla="*/ 546833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0" fmla="*/ 6035658 w 6475723"/>
              <a:gd name="connsiteY0" fmla="*/ 2576945 h 6284602"/>
              <a:gd name="connsiteX1" fmla="*/ 6026727 w 6475723"/>
              <a:gd name="connsiteY1" fmla="*/ 0 h 6284602"/>
              <a:gd name="connsiteX2" fmla="*/ 0 w 6475723"/>
              <a:gd name="connsiteY2" fmla="*/ 0 h 6284602"/>
              <a:gd name="connsiteX3" fmla="*/ 0 w 6475723"/>
              <a:gd name="connsiteY3" fmla="*/ 6276109 h 6284602"/>
              <a:gd name="connsiteX4" fmla="*/ 6026727 w 6475723"/>
              <a:gd name="connsiteY4" fmla="*/ 6276109 h 6284602"/>
              <a:gd name="connsiteX5" fmla="*/ 6035658 w 6475723"/>
              <a:gd name="connsiteY5" fmla="*/ 6284602 h 6284602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205710"/>
              <a:gd name="connsiteY0" fmla="*/ 2576945 h 6276109"/>
              <a:gd name="connsiteX1" fmla="*/ 6026727 w 6205710"/>
              <a:gd name="connsiteY1" fmla="*/ 0 h 6276109"/>
              <a:gd name="connsiteX2" fmla="*/ 0 w 6205710"/>
              <a:gd name="connsiteY2" fmla="*/ 0 h 6276109"/>
              <a:gd name="connsiteX3" fmla="*/ 0 w 6205710"/>
              <a:gd name="connsiteY3" fmla="*/ 6276109 h 6276109"/>
              <a:gd name="connsiteX4" fmla="*/ 6026727 w 6205710"/>
              <a:gd name="connsiteY4" fmla="*/ 6276109 h 6276109"/>
              <a:gd name="connsiteX5" fmla="*/ 6191967 w 6205710"/>
              <a:gd name="connsiteY5" fmla="*/ 4868594 h 6276109"/>
              <a:gd name="connsiteX0" fmla="*/ 6035658 w 6043410"/>
              <a:gd name="connsiteY0" fmla="*/ 2576945 h 6276109"/>
              <a:gd name="connsiteX1" fmla="*/ 6026727 w 6043410"/>
              <a:gd name="connsiteY1" fmla="*/ 0 h 6276109"/>
              <a:gd name="connsiteX2" fmla="*/ 0 w 6043410"/>
              <a:gd name="connsiteY2" fmla="*/ 0 h 6276109"/>
              <a:gd name="connsiteX3" fmla="*/ 0 w 6043410"/>
              <a:gd name="connsiteY3" fmla="*/ 6276109 h 6276109"/>
              <a:gd name="connsiteX4" fmla="*/ 6026727 w 6043410"/>
              <a:gd name="connsiteY4" fmla="*/ 6276109 h 6276109"/>
              <a:gd name="connsiteX5" fmla="*/ 6008017 w 6043410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8017 w 6035658"/>
              <a:gd name="connsiteY5" fmla="*/ 4871375 h 6276109"/>
              <a:gd name="connsiteX0" fmla="*/ 6035658 w 6041368"/>
              <a:gd name="connsiteY0" fmla="*/ 2576945 h 6276109"/>
              <a:gd name="connsiteX1" fmla="*/ 6026727 w 6041368"/>
              <a:gd name="connsiteY1" fmla="*/ 0 h 6276109"/>
              <a:gd name="connsiteX2" fmla="*/ 0 w 6041368"/>
              <a:gd name="connsiteY2" fmla="*/ 0 h 6276109"/>
              <a:gd name="connsiteX3" fmla="*/ 0 w 6041368"/>
              <a:gd name="connsiteY3" fmla="*/ 6276109 h 6276109"/>
              <a:gd name="connsiteX4" fmla="*/ 6026727 w 6041368"/>
              <a:gd name="connsiteY4" fmla="*/ 6276109 h 6276109"/>
              <a:gd name="connsiteX5" fmla="*/ 6029658 w 604136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29658 w 603565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34356 w 6035658"/>
              <a:gd name="connsiteY5" fmla="*/ 4871375 h 6276109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6123"/>
              <a:gd name="connsiteY0" fmla="*/ 2576945 h 6561086"/>
              <a:gd name="connsiteX1" fmla="*/ 6026727 w 6036123"/>
              <a:gd name="connsiteY1" fmla="*/ 0 h 6561086"/>
              <a:gd name="connsiteX2" fmla="*/ 0 w 6036123"/>
              <a:gd name="connsiteY2" fmla="*/ 0 h 6561086"/>
              <a:gd name="connsiteX3" fmla="*/ 0 w 6036123"/>
              <a:gd name="connsiteY3" fmla="*/ 6276109 h 6561086"/>
              <a:gd name="connsiteX4" fmla="*/ 6036122 w 6036123"/>
              <a:gd name="connsiteY4" fmla="*/ 6276109 h 6561086"/>
              <a:gd name="connsiteX5" fmla="*/ 6034356 w 6036123"/>
              <a:gd name="connsiteY5" fmla="*/ 4871375 h 6561086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455550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37506"/>
              <a:gd name="connsiteY0" fmla="*/ 549428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48185"/>
              <a:gd name="connsiteY0" fmla="*/ 54942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47211 w 6048185"/>
              <a:gd name="connsiteY0" fmla="*/ 222175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3325851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446888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  <a:gd name="connsiteX0" fmla="*/ 6025825 w 6048185"/>
              <a:gd name="connsiteY0" fmla="*/ 181633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8185" h="6276109">
                <a:moveTo>
                  <a:pt x="6025825" y="1816336"/>
                </a:moveTo>
                <a:cubicBezTo>
                  <a:pt x="6026126" y="1633193"/>
                  <a:pt x="6026426" y="183143"/>
                  <a:pt x="6026727" y="0"/>
                </a:cubicBezTo>
                <a:lnTo>
                  <a:pt x="0" y="0"/>
                </a:lnTo>
                <a:lnTo>
                  <a:pt x="0" y="6276109"/>
                </a:lnTo>
                <a:lnTo>
                  <a:pt x="6036122" y="6276109"/>
                </a:lnTo>
                <a:cubicBezTo>
                  <a:pt x="6033456" y="5634910"/>
                  <a:pt x="6048517" y="5270757"/>
                  <a:pt x="6048180" y="4633728"/>
                </a:cubicBez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ln>
                <a:solidFill>
                  <a:srgbClr val="F9A88F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88" y="2713806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405" y="3357778"/>
            <a:ext cx="6617438" cy="6377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3EC0D8E-9948-428A-88A3-D6B353859D5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7568" y="2571750"/>
            <a:ext cx="1143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68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48996" y="1221108"/>
            <a:ext cx="6627655" cy="763992"/>
          </a:xfrm>
        </p:spPr>
        <p:txBody>
          <a:bodyPr anchor="t" anchorCtr="0">
            <a:noAutofit/>
          </a:bodyPr>
          <a:lstStyle>
            <a:lvl1pPr algn="l">
              <a:lnSpc>
                <a:spcPct val="80000"/>
              </a:lnSpc>
              <a:defRPr sz="54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9213" y="3554064"/>
            <a:ext cx="6617438" cy="6377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Other text</a:t>
            </a:r>
            <a:endParaRPr lang="en-US" dirty="0"/>
          </a:p>
        </p:txBody>
      </p:sp>
      <p:sp>
        <p:nvSpPr>
          <p:cNvPr id="6" name="Freeform 5"/>
          <p:cNvSpPr/>
          <p:nvPr userDrawn="1"/>
        </p:nvSpPr>
        <p:spPr>
          <a:xfrm>
            <a:off x="473336" y="1323191"/>
            <a:ext cx="11736593" cy="4722607"/>
          </a:xfrm>
          <a:custGeom>
            <a:avLst/>
            <a:gdLst>
              <a:gd name="connsiteX0" fmla="*/ 4701092 w 11736593"/>
              <a:gd name="connsiteY0" fmla="*/ 0 h 4722607"/>
              <a:gd name="connsiteX1" fmla="*/ 0 w 11736593"/>
              <a:gd name="connsiteY1" fmla="*/ 0 h 4722607"/>
              <a:gd name="connsiteX2" fmla="*/ 0 w 11736593"/>
              <a:gd name="connsiteY2" fmla="*/ 4722607 h 4722607"/>
              <a:gd name="connsiteX3" fmla="*/ 11736593 w 11736593"/>
              <a:gd name="connsiteY3" fmla="*/ 4722607 h 472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36593" h="4722607">
                <a:moveTo>
                  <a:pt x="4701092" y="0"/>
                </a:moveTo>
                <a:lnTo>
                  <a:pt x="0" y="0"/>
                </a:lnTo>
                <a:lnTo>
                  <a:pt x="0" y="4722607"/>
                </a:lnTo>
                <a:lnTo>
                  <a:pt x="11736593" y="4722607"/>
                </a:lnTo>
              </a:path>
            </a:pathLst>
          </a:custGeom>
          <a:noFill/>
          <a:ln w="152400">
            <a:solidFill>
              <a:srgbClr val="F47F9C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48923" y="1402655"/>
            <a:ext cx="4620125" cy="4017757"/>
          </a:xfrm>
          <a:solidFill>
            <a:schemeClr val="bg1">
              <a:lumMod val="50000"/>
            </a:schemeClr>
          </a:solidFill>
        </p:spPr>
        <p:txBody>
          <a:bodyPr anchor="ctr" anchorCtr="1"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194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 rot="16200000">
            <a:off x="3443956" y="-2390291"/>
            <a:ext cx="5894832" cy="116089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5775 w 3249996"/>
              <a:gd name="connsiteY3" fmla="*/ 4854840 h 6276109"/>
              <a:gd name="connsiteX4" fmla="*/ 0 w 3249996"/>
              <a:gd name="connsiteY4" fmla="*/ 6276109 h 6276109"/>
              <a:gd name="connsiteX0" fmla="*/ 3249996 w 3249996"/>
              <a:gd name="connsiteY0" fmla="*/ 2269835 h 4854840"/>
              <a:gd name="connsiteX1" fmla="*/ 3241963 w 3249996"/>
              <a:gd name="connsiteY1" fmla="*/ 0 h 4854840"/>
              <a:gd name="connsiteX2" fmla="*/ 0 w 3249996"/>
              <a:gd name="connsiteY2" fmla="*/ 0 h 4854840"/>
              <a:gd name="connsiteX3" fmla="*/ 5775 w 3249996"/>
              <a:gd name="connsiteY3" fmla="*/ 4854840 h 485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9996" h="4854840">
                <a:moveTo>
                  <a:pt x="3249996" y="2269835"/>
                </a:moveTo>
                <a:cubicBezTo>
                  <a:pt x="3247318" y="1563250"/>
                  <a:pt x="3244641" y="706585"/>
                  <a:pt x="3241963" y="0"/>
                </a:cubicBezTo>
                <a:lnTo>
                  <a:pt x="0" y="0"/>
                </a:lnTo>
                <a:lnTo>
                  <a:pt x="5775" y="4854840"/>
                </a:lnTo>
              </a:path>
            </a:pathLst>
          </a:custGeom>
          <a:noFill/>
          <a:ln w="1524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977D86A-3A20-4FB3-8C4B-78BE115381E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7427" y="550036"/>
            <a:ext cx="5425684" cy="5732429"/>
          </a:xfrm>
          <a:solidFill>
            <a:schemeClr val="bg1">
              <a:lumMod val="50000"/>
            </a:schemeClr>
          </a:solidFill>
        </p:spPr>
        <p:txBody>
          <a:bodyPr anchor="ctr" anchorCtr="1"/>
          <a:lstStyle/>
          <a:p>
            <a:endParaRPr lang="en-US"/>
          </a:p>
        </p:txBody>
      </p:sp>
      <p:pic>
        <p:nvPicPr>
          <p:cNvPr id="9" name="Picture 8" descr="1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4248" y="1003299"/>
            <a:ext cx="3614291" cy="484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15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 rot="16200000">
            <a:off x="3443956" y="-2390291"/>
            <a:ext cx="5894832" cy="116089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5775 w 3249996"/>
              <a:gd name="connsiteY3" fmla="*/ 4854840 h 6276109"/>
              <a:gd name="connsiteX4" fmla="*/ 0 w 3249996"/>
              <a:gd name="connsiteY4" fmla="*/ 6276109 h 6276109"/>
              <a:gd name="connsiteX0" fmla="*/ 3249996 w 3249996"/>
              <a:gd name="connsiteY0" fmla="*/ 2269835 h 4854840"/>
              <a:gd name="connsiteX1" fmla="*/ 3241963 w 3249996"/>
              <a:gd name="connsiteY1" fmla="*/ 0 h 4854840"/>
              <a:gd name="connsiteX2" fmla="*/ 0 w 3249996"/>
              <a:gd name="connsiteY2" fmla="*/ 0 h 4854840"/>
              <a:gd name="connsiteX3" fmla="*/ 5775 w 3249996"/>
              <a:gd name="connsiteY3" fmla="*/ 4854840 h 485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9996" h="4854840">
                <a:moveTo>
                  <a:pt x="3249996" y="2269835"/>
                </a:moveTo>
                <a:cubicBezTo>
                  <a:pt x="3247318" y="1563250"/>
                  <a:pt x="3244641" y="706585"/>
                  <a:pt x="3241963" y="0"/>
                </a:cubicBezTo>
                <a:lnTo>
                  <a:pt x="0" y="0"/>
                </a:lnTo>
                <a:lnTo>
                  <a:pt x="5775" y="4854840"/>
                </a:lnTo>
              </a:path>
            </a:pathLst>
          </a:custGeom>
          <a:noFill/>
          <a:ln w="1524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9F22CF-3B1B-4BF9-AB4C-27A077C7ED7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7427" y="550037"/>
            <a:ext cx="5425684" cy="4770108"/>
          </a:xfrm>
          <a:solidFill>
            <a:schemeClr val="bg1">
              <a:lumMod val="50000"/>
            </a:schemeClr>
          </a:solidFill>
        </p:spPr>
        <p:txBody>
          <a:bodyPr anchor="ctr" anchorCtr="1"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40758" y="4829730"/>
            <a:ext cx="2654338" cy="4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79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>
            <a:off x="1137684" y="1499191"/>
            <a:ext cx="4019107" cy="325356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7" name="Freeform 16"/>
          <p:cNvSpPr/>
          <p:nvPr userDrawn="1"/>
        </p:nvSpPr>
        <p:spPr>
          <a:xfrm rot="16200000">
            <a:off x="4122585" y="-1608840"/>
            <a:ext cx="5011213" cy="11127620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9996" h="6276109">
                <a:moveTo>
                  <a:pt x="3249996" y="2269835"/>
                </a:moveTo>
                <a:cubicBezTo>
                  <a:pt x="3247318" y="1563250"/>
                  <a:pt x="3244641" y="706585"/>
                  <a:pt x="3241963" y="0"/>
                </a:cubicBezTo>
                <a:lnTo>
                  <a:pt x="0" y="0"/>
                </a:lnTo>
                <a:lnTo>
                  <a:pt x="0" y="6276109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48996" y="2597421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4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9213" y="3241393"/>
            <a:ext cx="6617438" cy="6377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4FF4AC-18FE-4AD6-96DD-28CA0DD6B86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rot="5400000">
            <a:off x="2626619" y="1694761"/>
            <a:ext cx="1579367" cy="6858000"/>
          </a:xfrm>
          <a:prstGeom prst="rect">
            <a:avLst/>
          </a:prstGeom>
          <a:effectLst>
            <a:outerShdw blurRad="190500" dist="139700" dir="2700000" algn="tl" rotWithShape="0">
              <a:prstClr val="black">
                <a:alpha val="34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40758" y="4829730"/>
            <a:ext cx="2654338" cy="4847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07848" y="2857500"/>
            <a:ext cx="1143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10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look (Custom photo)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5978940" y="427413"/>
            <a:ext cx="5822406" cy="6016752"/>
          </a:xfrm>
          <a:solidFill>
            <a:schemeClr val="tx1">
              <a:alpha val="50000"/>
            </a:schemeClr>
          </a:solidFill>
        </p:spPr>
        <p:txBody>
          <a:bodyPr anchor="ctr" anchorCtr="0"/>
          <a:lstStyle>
            <a:lvl1pPr marL="0" indent="0" algn="ctr">
              <a:buNone/>
              <a:defRPr sz="4800" baseline="0"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Click to insert photo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flipH="1">
            <a:off x="3883830" y="357219"/>
            <a:ext cx="7981595" cy="61431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6026727 w 6145026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5987292 w 6145026"/>
              <a:gd name="connsiteY6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48639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5987292 w 6035658"/>
              <a:gd name="connsiteY5" fmla="*/ 5486399 h 6276109"/>
              <a:gd name="connsiteX0" fmla="*/ 6035658 w 6078432"/>
              <a:gd name="connsiteY0" fmla="*/ 2576945 h 6276109"/>
              <a:gd name="connsiteX1" fmla="*/ 6026727 w 6078432"/>
              <a:gd name="connsiteY1" fmla="*/ 0 h 6276109"/>
              <a:gd name="connsiteX2" fmla="*/ 0 w 6078432"/>
              <a:gd name="connsiteY2" fmla="*/ 0 h 6276109"/>
              <a:gd name="connsiteX3" fmla="*/ 0 w 6078432"/>
              <a:gd name="connsiteY3" fmla="*/ 6276109 h 6276109"/>
              <a:gd name="connsiteX4" fmla="*/ 6026727 w 6078432"/>
              <a:gd name="connsiteY4" fmla="*/ 6276109 h 6276109"/>
              <a:gd name="connsiteX5" fmla="*/ 6078432 w 6078432"/>
              <a:gd name="connsiteY5" fmla="*/ 546833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0" fmla="*/ 6035658 w 6475723"/>
              <a:gd name="connsiteY0" fmla="*/ 2576945 h 6284602"/>
              <a:gd name="connsiteX1" fmla="*/ 6026727 w 6475723"/>
              <a:gd name="connsiteY1" fmla="*/ 0 h 6284602"/>
              <a:gd name="connsiteX2" fmla="*/ 0 w 6475723"/>
              <a:gd name="connsiteY2" fmla="*/ 0 h 6284602"/>
              <a:gd name="connsiteX3" fmla="*/ 0 w 6475723"/>
              <a:gd name="connsiteY3" fmla="*/ 6276109 h 6284602"/>
              <a:gd name="connsiteX4" fmla="*/ 6026727 w 6475723"/>
              <a:gd name="connsiteY4" fmla="*/ 6276109 h 6284602"/>
              <a:gd name="connsiteX5" fmla="*/ 6035658 w 6475723"/>
              <a:gd name="connsiteY5" fmla="*/ 6284602 h 6284602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205710"/>
              <a:gd name="connsiteY0" fmla="*/ 2576945 h 6276109"/>
              <a:gd name="connsiteX1" fmla="*/ 6026727 w 6205710"/>
              <a:gd name="connsiteY1" fmla="*/ 0 h 6276109"/>
              <a:gd name="connsiteX2" fmla="*/ 0 w 6205710"/>
              <a:gd name="connsiteY2" fmla="*/ 0 h 6276109"/>
              <a:gd name="connsiteX3" fmla="*/ 0 w 6205710"/>
              <a:gd name="connsiteY3" fmla="*/ 6276109 h 6276109"/>
              <a:gd name="connsiteX4" fmla="*/ 6026727 w 6205710"/>
              <a:gd name="connsiteY4" fmla="*/ 6276109 h 6276109"/>
              <a:gd name="connsiteX5" fmla="*/ 6191967 w 6205710"/>
              <a:gd name="connsiteY5" fmla="*/ 4868594 h 6276109"/>
              <a:gd name="connsiteX0" fmla="*/ 6035658 w 6043410"/>
              <a:gd name="connsiteY0" fmla="*/ 2576945 h 6276109"/>
              <a:gd name="connsiteX1" fmla="*/ 6026727 w 6043410"/>
              <a:gd name="connsiteY1" fmla="*/ 0 h 6276109"/>
              <a:gd name="connsiteX2" fmla="*/ 0 w 6043410"/>
              <a:gd name="connsiteY2" fmla="*/ 0 h 6276109"/>
              <a:gd name="connsiteX3" fmla="*/ 0 w 6043410"/>
              <a:gd name="connsiteY3" fmla="*/ 6276109 h 6276109"/>
              <a:gd name="connsiteX4" fmla="*/ 6026727 w 6043410"/>
              <a:gd name="connsiteY4" fmla="*/ 6276109 h 6276109"/>
              <a:gd name="connsiteX5" fmla="*/ 6008017 w 6043410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8017 w 6035658"/>
              <a:gd name="connsiteY5" fmla="*/ 4871375 h 6276109"/>
              <a:gd name="connsiteX0" fmla="*/ 6035658 w 6041368"/>
              <a:gd name="connsiteY0" fmla="*/ 2576945 h 6276109"/>
              <a:gd name="connsiteX1" fmla="*/ 6026727 w 6041368"/>
              <a:gd name="connsiteY1" fmla="*/ 0 h 6276109"/>
              <a:gd name="connsiteX2" fmla="*/ 0 w 6041368"/>
              <a:gd name="connsiteY2" fmla="*/ 0 h 6276109"/>
              <a:gd name="connsiteX3" fmla="*/ 0 w 6041368"/>
              <a:gd name="connsiteY3" fmla="*/ 6276109 h 6276109"/>
              <a:gd name="connsiteX4" fmla="*/ 6026727 w 6041368"/>
              <a:gd name="connsiteY4" fmla="*/ 6276109 h 6276109"/>
              <a:gd name="connsiteX5" fmla="*/ 6029658 w 604136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29658 w 603565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34356 w 6035658"/>
              <a:gd name="connsiteY5" fmla="*/ 4871375 h 6276109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6123"/>
              <a:gd name="connsiteY0" fmla="*/ 2576945 h 6561086"/>
              <a:gd name="connsiteX1" fmla="*/ 6026727 w 6036123"/>
              <a:gd name="connsiteY1" fmla="*/ 0 h 6561086"/>
              <a:gd name="connsiteX2" fmla="*/ 0 w 6036123"/>
              <a:gd name="connsiteY2" fmla="*/ 0 h 6561086"/>
              <a:gd name="connsiteX3" fmla="*/ 0 w 6036123"/>
              <a:gd name="connsiteY3" fmla="*/ 6276109 h 6561086"/>
              <a:gd name="connsiteX4" fmla="*/ 6036122 w 6036123"/>
              <a:gd name="connsiteY4" fmla="*/ 6276109 h 6561086"/>
              <a:gd name="connsiteX5" fmla="*/ 6034356 w 6036123"/>
              <a:gd name="connsiteY5" fmla="*/ 4871375 h 6561086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455550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37506"/>
              <a:gd name="connsiteY0" fmla="*/ 549428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48185"/>
              <a:gd name="connsiteY0" fmla="*/ 54942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47211 w 6048185"/>
              <a:gd name="connsiteY0" fmla="*/ 222175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3325851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446888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8185" h="6276109">
                <a:moveTo>
                  <a:pt x="6025825" y="1400008"/>
                </a:moveTo>
                <a:cubicBezTo>
                  <a:pt x="6026126" y="1216865"/>
                  <a:pt x="6026426" y="183143"/>
                  <a:pt x="6026727" y="0"/>
                </a:cubicBezTo>
                <a:lnTo>
                  <a:pt x="0" y="0"/>
                </a:lnTo>
                <a:lnTo>
                  <a:pt x="0" y="6276109"/>
                </a:lnTo>
                <a:lnTo>
                  <a:pt x="6036122" y="6276109"/>
                </a:lnTo>
                <a:cubicBezTo>
                  <a:pt x="6033456" y="5634910"/>
                  <a:pt x="6048517" y="5270757"/>
                  <a:pt x="6048180" y="4633728"/>
                </a:cubicBez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88" y="1958432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b="0" i="0" spc="-5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405" y="2602404"/>
            <a:ext cx="6617438" cy="20467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5000"/>
              </a:lnSpc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81F8A7-17F0-4E23-9DF7-66FBC379A2D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73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flipH="1">
            <a:off x="3883830" y="357219"/>
            <a:ext cx="7981595" cy="61431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6026727 w 6145026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5987292 w 6145026"/>
              <a:gd name="connsiteY6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48639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5987292 w 6035658"/>
              <a:gd name="connsiteY5" fmla="*/ 5486399 h 6276109"/>
              <a:gd name="connsiteX0" fmla="*/ 6035658 w 6078432"/>
              <a:gd name="connsiteY0" fmla="*/ 2576945 h 6276109"/>
              <a:gd name="connsiteX1" fmla="*/ 6026727 w 6078432"/>
              <a:gd name="connsiteY1" fmla="*/ 0 h 6276109"/>
              <a:gd name="connsiteX2" fmla="*/ 0 w 6078432"/>
              <a:gd name="connsiteY2" fmla="*/ 0 h 6276109"/>
              <a:gd name="connsiteX3" fmla="*/ 0 w 6078432"/>
              <a:gd name="connsiteY3" fmla="*/ 6276109 h 6276109"/>
              <a:gd name="connsiteX4" fmla="*/ 6026727 w 6078432"/>
              <a:gd name="connsiteY4" fmla="*/ 6276109 h 6276109"/>
              <a:gd name="connsiteX5" fmla="*/ 6078432 w 6078432"/>
              <a:gd name="connsiteY5" fmla="*/ 546833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0" fmla="*/ 6035658 w 6475723"/>
              <a:gd name="connsiteY0" fmla="*/ 2576945 h 6284602"/>
              <a:gd name="connsiteX1" fmla="*/ 6026727 w 6475723"/>
              <a:gd name="connsiteY1" fmla="*/ 0 h 6284602"/>
              <a:gd name="connsiteX2" fmla="*/ 0 w 6475723"/>
              <a:gd name="connsiteY2" fmla="*/ 0 h 6284602"/>
              <a:gd name="connsiteX3" fmla="*/ 0 w 6475723"/>
              <a:gd name="connsiteY3" fmla="*/ 6276109 h 6284602"/>
              <a:gd name="connsiteX4" fmla="*/ 6026727 w 6475723"/>
              <a:gd name="connsiteY4" fmla="*/ 6276109 h 6284602"/>
              <a:gd name="connsiteX5" fmla="*/ 6035658 w 6475723"/>
              <a:gd name="connsiteY5" fmla="*/ 6284602 h 6284602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205710"/>
              <a:gd name="connsiteY0" fmla="*/ 2576945 h 6276109"/>
              <a:gd name="connsiteX1" fmla="*/ 6026727 w 6205710"/>
              <a:gd name="connsiteY1" fmla="*/ 0 h 6276109"/>
              <a:gd name="connsiteX2" fmla="*/ 0 w 6205710"/>
              <a:gd name="connsiteY2" fmla="*/ 0 h 6276109"/>
              <a:gd name="connsiteX3" fmla="*/ 0 w 6205710"/>
              <a:gd name="connsiteY3" fmla="*/ 6276109 h 6276109"/>
              <a:gd name="connsiteX4" fmla="*/ 6026727 w 6205710"/>
              <a:gd name="connsiteY4" fmla="*/ 6276109 h 6276109"/>
              <a:gd name="connsiteX5" fmla="*/ 6191967 w 6205710"/>
              <a:gd name="connsiteY5" fmla="*/ 4868594 h 6276109"/>
              <a:gd name="connsiteX0" fmla="*/ 6035658 w 6043410"/>
              <a:gd name="connsiteY0" fmla="*/ 2576945 h 6276109"/>
              <a:gd name="connsiteX1" fmla="*/ 6026727 w 6043410"/>
              <a:gd name="connsiteY1" fmla="*/ 0 h 6276109"/>
              <a:gd name="connsiteX2" fmla="*/ 0 w 6043410"/>
              <a:gd name="connsiteY2" fmla="*/ 0 h 6276109"/>
              <a:gd name="connsiteX3" fmla="*/ 0 w 6043410"/>
              <a:gd name="connsiteY3" fmla="*/ 6276109 h 6276109"/>
              <a:gd name="connsiteX4" fmla="*/ 6026727 w 6043410"/>
              <a:gd name="connsiteY4" fmla="*/ 6276109 h 6276109"/>
              <a:gd name="connsiteX5" fmla="*/ 6008017 w 6043410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8017 w 6035658"/>
              <a:gd name="connsiteY5" fmla="*/ 4871375 h 6276109"/>
              <a:gd name="connsiteX0" fmla="*/ 6035658 w 6041368"/>
              <a:gd name="connsiteY0" fmla="*/ 2576945 h 6276109"/>
              <a:gd name="connsiteX1" fmla="*/ 6026727 w 6041368"/>
              <a:gd name="connsiteY1" fmla="*/ 0 h 6276109"/>
              <a:gd name="connsiteX2" fmla="*/ 0 w 6041368"/>
              <a:gd name="connsiteY2" fmla="*/ 0 h 6276109"/>
              <a:gd name="connsiteX3" fmla="*/ 0 w 6041368"/>
              <a:gd name="connsiteY3" fmla="*/ 6276109 h 6276109"/>
              <a:gd name="connsiteX4" fmla="*/ 6026727 w 6041368"/>
              <a:gd name="connsiteY4" fmla="*/ 6276109 h 6276109"/>
              <a:gd name="connsiteX5" fmla="*/ 6029658 w 604136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29658 w 603565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34356 w 6035658"/>
              <a:gd name="connsiteY5" fmla="*/ 4871375 h 6276109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6123"/>
              <a:gd name="connsiteY0" fmla="*/ 2576945 h 6561086"/>
              <a:gd name="connsiteX1" fmla="*/ 6026727 w 6036123"/>
              <a:gd name="connsiteY1" fmla="*/ 0 h 6561086"/>
              <a:gd name="connsiteX2" fmla="*/ 0 w 6036123"/>
              <a:gd name="connsiteY2" fmla="*/ 0 h 6561086"/>
              <a:gd name="connsiteX3" fmla="*/ 0 w 6036123"/>
              <a:gd name="connsiteY3" fmla="*/ 6276109 h 6561086"/>
              <a:gd name="connsiteX4" fmla="*/ 6036122 w 6036123"/>
              <a:gd name="connsiteY4" fmla="*/ 6276109 h 6561086"/>
              <a:gd name="connsiteX5" fmla="*/ 6034356 w 6036123"/>
              <a:gd name="connsiteY5" fmla="*/ 4871375 h 6561086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455550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37506"/>
              <a:gd name="connsiteY0" fmla="*/ 549428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48185"/>
              <a:gd name="connsiteY0" fmla="*/ 54942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47211 w 6048185"/>
              <a:gd name="connsiteY0" fmla="*/ 222175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3325851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446888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8185" h="6276109">
                <a:moveTo>
                  <a:pt x="6025825" y="1400008"/>
                </a:moveTo>
                <a:cubicBezTo>
                  <a:pt x="6026126" y="1216865"/>
                  <a:pt x="6026426" y="183143"/>
                  <a:pt x="6026727" y="0"/>
                </a:cubicBezTo>
                <a:lnTo>
                  <a:pt x="0" y="0"/>
                </a:lnTo>
                <a:lnTo>
                  <a:pt x="0" y="6276109"/>
                </a:lnTo>
                <a:lnTo>
                  <a:pt x="6036122" y="6276109"/>
                </a:lnTo>
                <a:cubicBezTo>
                  <a:pt x="6033456" y="5634910"/>
                  <a:pt x="6048517" y="5270757"/>
                  <a:pt x="6048180" y="4633728"/>
                </a:cubicBez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88" y="1958432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b="0" i="0" spc="-5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405" y="2602404"/>
            <a:ext cx="4430830" cy="20467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5000"/>
              </a:lnSpc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6B40F17-F61F-4814-9A98-4B4E527389E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4323522" y="1212574"/>
            <a:ext cx="7176052" cy="4890051"/>
          </a:xfrm>
        </p:spPr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46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1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79" y="399033"/>
            <a:ext cx="10794959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8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A407221-EF3F-4B53-80E4-C278153DFD1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043020" y="972497"/>
            <a:ext cx="11117964" cy="437322"/>
          </a:xfrm>
        </p:spPr>
        <p:txBody>
          <a:bodyPr/>
          <a:lstStyle>
            <a:lvl1pPr marL="0" indent="0">
              <a:buNone/>
              <a:defRPr lang="en-US" altLang="en-US" sz="28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027523" y="1714105"/>
            <a:ext cx="10618377" cy="432190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3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20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" name="Freeform 2"/>
          <p:cNvSpPr/>
          <p:nvPr userDrawn="1"/>
        </p:nvSpPr>
        <p:spPr>
          <a:xfrm>
            <a:off x="537328" y="0"/>
            <a:ext cx="424206" cy="1253765"/>
          </a:xfrm>
          <a:custGeom>
            <a:avLst/>
            <a:gdLst>
              <a:gd name="connsiteX0" fmla="*/ 424206 w 424206"/>
              <a:gd name="connsiteY0" fmla="*/ 1253765 h 1253765"/>
              <a:gd name="connsiteX1" fmla="*/ 0 w 424206"/>
              <a:gd name="connsiteY1" fmla="*/ 1253765 h 1253765"/>
              <a:gd name="connsiteX2" fmla="*/ 0 w 424206"/>
              <a:gd name="connsiteY2" fmla="*/ 0 h 125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4206" h="1253765">
                <a:moveTo>
                  <a:pt x="424206" y="1253765"/>
                </a:moveTo>
                <a:lnTo>
                  <a:pt x="0" y="1253765"/>
                </a:lnTo>
                <a:lnTo>
                  <a:pt x="0" y="0"/>
                </a:lnTo>
              </a:path>
            </a:pathLst>
          </a:cu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35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 1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79" y="399033"/>
            <a:ext cx="10794959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800" b="0" i="0" kern="1200" spc="-150" baseline="0" dirty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E0390E-6ED4-4EAF-AEDB-6CF5D903E58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bg2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043020" y="972497"/>
            <a:ext cx="11117964" cy="437322"/>
          </a:xfrm>
        </p:spPr>
        <p:txBody>
          <a:bodyPr/>
          <a:lstStyle>
            <a:lvl1pPr marL="0" indent="0">
              <a:buNone/>
              <a:defRPr lang="en-US" altLang="en-US" sz="2800" kern="1200" spc="-2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027523" y="1714105"/>
            <a:ext cx="10618377" cy="432190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defRPr sz="2300">
                <a:solidFill>
                  <a:schemeClr val="bg2"/>
                </a:solidFill>
              </a:defRPr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</a:defRPr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" name="Freeform 2"/>
          <p:cNvSpPr/>
          <p:nvPr userDrawn="1"/>
        </p:nvSpPr>
        <p:spPr>
          <a:xfrm>
            <a:off x="537328" y="0"/>
            <a:ext cx="424206" cy="1253765"/>
          </a:xfrm>
          <a:custGeom>
            <a:avLst/>
            <a:gdLst>
              <a:gd name="connsiteX0" fmla="*/ 424206 w 424206"/>
              <a:gd name="connsiteY0" fmla="*/ 1253765 h 1253765"/>
              <a:gd name="connsiteX1" fmla="*/ 0 w 424206"/>
              <a:gd name="connsiteY1" fmla="*/ 1253765 h 1253765"/>
              <a:gd name="connsiteX2" fmla="*/ 0 w 424206"/>
              <a:gd name="connsiteY2" fmla="*/ 0 h 125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4206" h="1253765">
                <a:moveTo>
                  <a:pt x="424206" y="1253765"/>
                </a:moveTo>
                <a:lnTo>
                  <a:pt x="0" y="1253765"/>
                </a:lnTo>
                <a:lnTo>
                  <a:pt x="0" y="0"/>
                </a:lnTo>
              </a:path>
            </a:pathLst>
          </a:custGeom>
          <a:noFill/>
          <a:ln w="152400" cap="flat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75" y="6380171"/>
            <a:ext cx="1943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48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 1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79" y="399033"/>
            <a:ext cx="10794959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8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8FBBC81-CC1F-4438-9C79-F7FF273B552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043020" y="972497"/>
            <a:ext cx="11117964" cy="437322"/>
          </a:xfrm>
        </p:spPr>
        <p:txBody>
          <a:bodyPr/>
          <a:lstStyle>
            <a:lvl1pPr marL="0" indent="0">
              <a:buNone/>
              <a:defRPr lang="en-US" altLang="en-US" sz="28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952108" y="2025193"/>
            <a:ext cx="3145536" cy="344065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sp>
        <p:nvSpPr>
          <p:cNvPr id="13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7919773" y="2025193"/>
            <a:ext cx="3145536" cy="344065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98752" y="1993187"/>
            <a:ext cx="0" cy="3472665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7793248" y="1993187"/>
            <a:ext cx="0" cy="3472665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/>
          <p:cNvSpPr>
            <a:spLocks noGrp="1"/>
          </p:cNvSpPr>
          <p:nvPr userDrawn="1">
            <p:ph type="body" sz="quarter" idx="17"/>
          </p:nvPr>
        </p:nvSpPr>
        <p:spPr>
          <a:xfrm>
            <a:off x="4520567" y="2025193"/>
            <a:ext cx="3146157" cy="3440659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buNone/>
              <a:defRPr sz="2000" i="1">
                <a:solidFill>
                  <a:schemeClr val="accent4"/>
                </a:solidFill>
              </a:defRPr>
            </a:lvl1pPr>
            <a:lvl2pPr marL="288384" indent="0" algn="ctr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800" i="1">
                <a:solidFill>
                  <a:schemeClr val="accent4"/>
                </a:solidFill>
              </a:defRPr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25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3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680"/>
          <a:stretch/>
        </p:blipFill>
        <p:spPr>
          <a:xfrm>
            <a:off x="0" y="0"/>
            <a:ext cx="60330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157602F-753E-4A09-A5C7-4E5A37A7647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35150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36025" y="1810804"/>
            <a:ext cx="5810202" cy="421100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91948" y="2571750"/>
            <a:ext cx="1143000" cy="571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11606" y="0"/>
            <a:ext cx="1524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3 with photo (whit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-18854" y="0"/>
            <a:ext cx="6035906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6C64E0-A4E2-4170-B156-225125A47BA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97251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97251" y="1810804"/>
            <a:ext cx="5810202" cy="421100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buNone/>
              <a:defRPr sz="2000"/>
            </a:lvl1pPr>
            <a:lvl2pPr marL="288384" indent="0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1606" y="0"/>
            <a:ext cx="1524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08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ullet 3 with photo (whit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35906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210EC6-A2FA-41D4-9C70-EEEE7E11C7B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97251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97251" y="1810804"/>
            <a:ext cx="5810202" cy="421100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buNone/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1606" y="0"/>
            <a:ext cx="1524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41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3 with photo (colored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1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-9427" y="0"/>
            <a:ext cx="6035906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7048079-E542-4AB3-979B-D25A9AB7831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rgbClr val="FFFFFF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97251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97251" y="1810804"/>
            <a:ext cx="5810202" cy="421100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buNone/>
              <a:defRPr sz="2000">
                <a:solidFill>
                  <a:schemeClr val="bg2"/>
                </a:solidFill>
              </a:defRPr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800">
                <a:solidFill>
                  <a:schemeClr val="bg2"/>
                </a:solidFill>
              </a:defRPr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19800" y="0"/>
            <a:ext cx="15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81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10" y="1337765"/>
            <a:ext cx="3594799" cy="1977464"/>
          </a:xfrm>
        </p:spPr>
        <p:txBody>
          <a:bodyPr anchor="b"/>
          <a:lstStyle>
            <a:lvl1pPr marL="0" algn="r" defTabSz="914363" rtl="0" eaLnBrk="1" latinLnBrk="0" hangingPunct="1">
              <a:lnSpc>
                <a:spcPts val="4916"/>
              </a:lnSpc>
              <a:defRPr lang="en-US" sz="5000" b="1" kern="1200" spc="-200" baseline="0" dirty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614" y="1408005"/>
            <a:ext cx="7552746" cy="50783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2pPr>
            <a:lvl3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3pPr>
            <a:lvl4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4pPr>
            <a:lvl5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9B79B0D-D390-4213-85A0-EAD73CB0767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2922396" y="544286"/>
            <a:ext cx="8825104" cy="653143"/>
          </a:xfrm>
          <a:custGeom>
            <a:avLst/>
            <a:gdLst>
              <a:gd name="connsiteX0" fmla="*/ 11213960 w 11213960"/>
              <a:gd name="connsiteY0" fmla="*/ 0 h 783771"/>
              <a:gd name="connsiteX1" fmla="*/ 0 w 11213960"/>
              <a:gd name="connsiteY1" fmla="*/ 0 h 783771"/>
              <a:gd name="connsiteX2" fmla="*/ 0 w 11213960"/>
              <a:gd name="connsiteY2" fmla="*/ 7837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13960" h="783771">
                <a:moveTo>
                  <a:pt x="11213960" y="0"/>
                </a:moveTo>
                <a:lnTo>
                  <a:pt x="0" y="0"/>
                </a:lnTo>
                <a:lnTo>
                  <a:pt x="0" y="783771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922396" y="3449935"/>
            <a:ext cx="0" cy="3408066"/>
          </a:xfrm>
          <a:prstGeom prst="line">
            <a:avLst/>
          </a:pr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1747500" y="552660"/>
            <a:ext cx="0" cy="6305341"/>
          </a:xfrm>
          <a:prstGeom prst="line">
            <a:avLst/>
          </a:pr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5257" y="6173777"/>
            <a:ext cx="2856647" cy="42943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48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call 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F4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10" y="1337765"/>
            <a:ext cx="3594799" cy="1977464"/>
          </a:xfrm>
        </p:spPr>
        <p:txBody>
          <a:bodyPr anchor="b"/>
          <a:lstStyle>
            <a:lvl1pPr marL="0" algn="r" defTabSz="914363" rtl="0" eaLnBrk="1" latinLnBrk="0" hangingPunct="1">
              <a:lnSpc>
                <a:spcPts val="4916"/>
              </a:lnSpc>
              <a:defRPr lang="en-US" sz="5000" b="1" kern="1200" spc="-200" baseline="0" dirty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614" y="1408005"/>
            <a:ext cx="7552746" cy="50783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2pPr>
            <a:lvl3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3pPr>
            <a:lvl4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4pPr>
            <a:lvl5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bg2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40B1E4D-8D4E-4480-A7CE-5AAF980BA4ED}" type="datetime1">
              <a:rPr lang="en-US" smtClean="0">
                <a:solidFill>
                  <a:srgbClr val="FFFFFF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bg2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2922396" y="544286"/>
            <a:ext cx="8825104" cy="653143"/>
          </a:xfrm>
          <a:custGeom>
            <a:avLst/>
            <a:gdLst>
              <a:gd name="connsiteX0" fmla="*/ 11213960 w 11213960"/>
              <a:gd name="connsiteY0" fmla="*/ 0 h 783771"/>
              <a:gd name="connsiteX1" fmla="*/ 0 w 11213960"/>
              <a:gd name="connsiteY1" fmla="*/ 0 h 783771"/>
              <a:gd name="connsiteX2" fmla="*/ 0 w 11213960"/>
              <a:gd name="connsiteY2" fmla="*/ 7837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13960" h="783771">
                <a:moveTo>
                  <a:pt x="11213960" y="0"/>
                </a:moveTo>
                <a:lnTo>
                  <a:pt x="0" y="0"/>
                </a:lnTo>
                <a:lnTo>
                  <a:pt x="0" y="783771"/>
                </a:lnTo>
              </a:path>
            </a:pathLst>
          </a:custGeom>
          <a:noFill/>
          <a:ln w="127000" cap="sq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922396" y="3449935"/>
            <a:ext cx="0" cy="3408066"/>
          </a:xfrm>
          <a:prstGeom prst="line">
            <a:avLst/>
          </a:prstGeom>
          <a:noFill/>
          <a:ln w="127000" cap="sq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1747500" y="552660"/>
            <a:ext cx="0" cy="6305341"/>
          </a:xfrm>
          <a:prstGeom prst="line">
            <a:avLst/>
          </a:prstGeom>
          <a:noFill/>
          <a:ln w="127000" cap="sq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257" y="6181428"/>
            <a:ext cx="2856643" cy="42943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95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out 3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1524" y="0"/>
            <a:ext cx="12188952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>
            <a:lvl1pPr marL="0" indent="0" algn="r">
              <a:buNone/>
              <a:defRPr sz="4400"/>
            </a:lvl1pPr>
          </a:lstStyle>
          <a:p>
            <a:r>
              <a:rPr lang="en-US" dirty="0" smtClean="0"/>
              <a:t>Click to add photo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066" y="1237135"/>
            <a:ext cx="3594799" cy="1977464"/>
          </a:xfrm>
        </p:spPr>
        <p:txBody>
          <a:bodyPr anchor="t" anchorCtr="0"/>
          <a:lstStyle>
            <a:lvl1pPr marL="0" algn="l" defTabSz="914363" rtl="0" eaLnBrk="1" latinLnBrk="0" hangingPunct="1">
              <a:lnSpc>
                <a:spcPts val="4916"/>
              </a:lnSpc>
              <a:defRPr lang="en-US" sz="5000" b="1" kern="1200" spc="-200" baseline="0" dirty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63B8B1-DF44-439A-9E23-C4FEA614F60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 bwMode="ltGray">
          <a:xfrm flipV="1">
            <a:off x="524078" y="-150613"/>
            <a:ext cx="2708010" cy="5147733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57841 w 3257841"/>
              <a:gd name="connsiteY0" fmla="*/ 3033883 h 6276109"/>
              <a:gd name="connsiteX1" fmla="*/ 3241963 w 3257841"/>
              <a:gd name="connsiteY1" fmla="*/ 0 h 6276109"/>
              <a:gd name="connsiteX2" fmla="*/ 0 w 3257841"/>
              <a:gd name="connsiteY2" fmla="*/ 0 h 6276109"/>
              <a:gd name="connsiteX3" fmla="*/ 0 w 3257841"/>
              <a:gd name="connsiteY3" fmla="*/ 6276109 h 6276109"/>
              <a:gd name="connsiteX0" fmla="*/ 3247446 w 3247446"/>
              <a:gd name="connsiteY0" fmla="*/ 946667 h 6276109"/>
              <a:gd name="connsiteX1" fmla="*/ 3241963 w 3247446"/>
              <a:gd name="connsiteY1" fmla="*/ 0 h 6276109"/>
              <a:gd name="connsiteX2" fmla="*/ 0 w 3247446"/>
              <a:gd name="connsiteY2" fmla="*/ 0 h 6276109"/>
              <a:gd name="connsiteX3" fmla="*/ 0 w 3247446"/>
              <a:gd name="connsiteY3" fmla="*/ 6276109 h 6276109"/>
              <a:gd name="connsiteX0" fmla="*/ 3237051 w 3242412"/>
              <a:gd name="connsiteY0" fmla="*/ 622624 h 6276109"/>
              <a:gd name="connsiteX1" fmla="*/ 3241963 w 3242412"/>
              <a:gd name="connsiteY1" fmla="*/ 0 h 6276109"/>
              <a:gd name="connsiteX2" fmla="*/ 0 w 3242412"/>
              <a:gd name="connsiteY2" fmla="*/ 0 h 6276109"/>
              <a:gd name="connsiteX3" fmla="*/ 0 w 3242412"/>
              <a:gd name="connsiteY3" fmla="*/ 6276109 h 6276109"/>
              <a:gd name="connsiteX0" fmla="*/ 3247446 w 3247446"/>
              <a:gd name="connsiteY0" fmla="*/ 632155 h 6276109"/>
              <a:gd name="connsiteX1" fmla="*/ 3241963 w 3247446"/>
              <a:gd name="connsiteY1" fmla="*/ 0 h 6276109"/>
              <a:gd name="connsiteX2" fmla="*/ 0 w 3247446"/>
              <a:gd name="connsiteY2" fmla="*/ 0 h 6276109"/>
              <a:gd name="connsiteX3" fmla="*/ 0 w 3247446"/>
              <a:gd name="connsiteY3" fmla="*/ 6276109 h 6276109"/>
              <a:gd name="connsiteX0" fmla="*/ 3229756 w 3242241"/>
              <a:gd name="connsiteY0" fmla="*/ 2255583 h 6276109"/>
              <a:gd name="connsiteX1" fmla="*/ 3241963 w 3242241"/>
              <a:gd name="connsiteY1" fmla="*/ 0 h 6276109"/>
              <a:gd name="connsiteX2" fmla="*/ 0 w 3242241"/>
              <a:gd name="connsiteY2" fmla="*/ 0 h 6276109"/>
              <a:gd name="connsiteX3" fmla="*/ 0 w 3242241"/>
              <a:gd name="connsiteY3" fmla="*/ 6276109 h 6276109"/>
              <a:gd name="connsiteX0" fmla="*/ 3209785 w 3242099"/>
              <a:gd name="connsiteY0" fmla="*/ 3254873 h 6276109"/>
              <a:gd name="connsiteX1" fmla="*/ 3241963 w 3242099"/>
              <a:gd name="connsiteY1" fmla="*/ 0 h 6276109"/>
              <a:gd name="connsiteX2" fmla="*/ 0 w 3242099"/>
              <a:gd name="connsiteY2" fmla="*/ 0 h 6276109"/>
              <a:gd name="connsiteX3" fmla="*/ 0 w 3242099"/>
              <a:gd name="connsiteY3" fmla="*/ 6276109 h 6276109"/>
              <a:gd name="connsiteX0" fmla="*/ 3226947 w 3242206"/>
              <a:gd name="connsiteY0" fmla="*/ 2374815 h 6276109"/>
              <a:gd name="connsiteX1" fmla="*/ 3241963 w 3242206"/>
              <a:gd name="connsiteY1" fmla="*/ 0 h 6276109"/>
              <a:gd name="connsiteX2" fmla="*/ 0 w 3242206"/>
              <a:gd name="connsiteY2" fmla="*/ 0 h 6276109"/>
              <a:gd name="connsiteX3" fmla="*/ 0 w 3242206"/>
              <a:gd name="connsiteY3" fmla="*/ 6276109 h 6276109"/>
              <a:gd name="connsiteX0" fmla="*/ 3252791 w 3252791"/>
              <a:gd name="connsiteY0" fmla="*/ 1653450 h 6276109"/>
              <a:gd name="connsiteX1" fmla="*/ 3241963 w 3252791"/>
              <a:gd name="connsiteY1" fmla="*/ 0 h 6276109"/>
              <a:gd name="connsiteX2" fmla="*/ 0 w 3252791"/>
              <a:gd name="connsiteY2" fmla="*/ 0 h 6276109"/>
              <a:gd name="connsiteX3" fmla="*/ 0 w 3252791"/>
              <a:gd name="connsiteY3" fmla="*/ 6276109 h 6276109"/>
              <a:gd name="connsiteX0" fmla="*/ 3252791 w 3252791"/>
              <a:gd name="connsiteY0" fmla="*/ 1574756 h 6276109"/>
              <a:gd name="connsiteX1" fmla="*/ 3241963 w 3252791"/>
              <a:gd name="connsiteY1" fmla="*/ 0 h 6276109"/>
              <a:gd name="connsiteX2" fmla="*/ 0 w 3252791"/>
              <a:gd name="connsiteY2" fmla="*/ 0 h 6276109"/>
              <a:gd name="connsiteX3" fmla="*/ 0 w 3252791"/>
              <a:gd name="connsiteY3" fmla="*/ 6276109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2791" h="6276109">
                <a:moveTo>
                  <a:pt x="3252791" y="1574756"/>
                </a:moveTo>
                <a:cubicBezTo>
                  <a:pt x="3250113" y="868171"/>
                  <a:pt x="3244641" y="706585"/>
                  <a:pt x="3241963" y="0"/>
                </a:cubicBezTo>
                <a:lnTo>
                  <a:pt x="0" y="0"/>
                </a:lnTo>
                <a:lnTo>
                  <a:pt x="0" y="6276109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ltGray">
          <a:xfrm>
            <a:off x="3126482" y="64544"/>
            <a:ext cx="0" cy="1021978"/>
          </a:xfrm>
          <a:prstGeom prst="line">
            <a:avLst/>
          </a:pr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75" y="6363075"/>
            <a:ext cx="1943100" cy="292100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74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 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6659519" y="4598519"/>
            <a:ext cx="5086280" cy="1977464"/>
          </a:xfrm>
        </p:spPr>
        <p:txBody>
          <a:bodyPr anchor="b"/>
          <a:lstStyle>
            <a:lvl1pPr marL="0" algn="l" defTabSz="914363" rtl="0" eaLnBrk="1" latinLnBrk="0" hangingPunct="1">
              <a:lnSpc>
                <a:spcPct val="80000"/>
              </a:lnSpc>
              <a:defRPr lang="en-US" sz="4000" b="0" kern="1200" spc="-200" baseline="0" dirty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882798A-8965-4748-ABD3-59D2F369A73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Freeform 27"/>
          <p:cNvSpPr/>
          <p:nvPr userDrawn="1"/>
        </p:nvSpPr>
        <p:spPr>
          <a:xfrm>
            <a:off x="537882" y="548640"/>
            <a:ext cx="11661290" cy="5776856"/>
          </a:xfrm>
          <a:custGeom>
            <a:avLst/>
            <a:gdLst>
              <a:gd name="connsiteX0" fmla="*/ 6067313 w 11661290"/>
              <a:gd name="connsiteY0" fmla="*/ 5776856 h 5776856"/>
              <a:gd name="connsiteX1" fmla="*/ 0 w 11661290"/>
              <a:gd name="connsiteY1" fmla="*/ 5776856 h 5776856"/>
              <a:gd name="connsiteX2" fmla="*/ 0 w 11661290"/>
              <a:gd name="connsiteY2" fmla="*/ 5637007 h 5776856"/>
              <a:gd name="connsiteX3" fmla="*/ 0 w 11661290"/>
              <a:gd name="connsiteY3" fmla="*/ 0 h 5776856"/>
              <a:gd name="connsiteX4" fmla="*/ 11661290 w 11661290"/>
              <a:gd name="connsiteY4" fmla="*/ 0 h 5776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1290" h="5776856">
                <a:moveTo>
                  <a:pt x="6067313" y="5776856"/>
                </a:moveTo>
                <a:lnTo>
                  <a:pt x="0" y="5776856"/>
                </a:lnTo>
                <a:lnTo>
                  <a:pt x="0" y="5637007"/>
                </a:lnTo>
                <a:lnTo>
                  <a:pt x="0" y="0"/>
                </a:lnTo>
                <a:lnTo>
                  <a:pt x="11661290" y="0"/>
                </a:lnTo>
              </a:path>
            </a:pathLst>
          </a:cu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1705494" y="4325000"/>
            <a:ext cx="3247050" cy="106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3479" y="742727"/>
            <a:ext cx="109347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42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 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4F06BD5-D4F2-426B-A620-6C6C4B5FA82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Freeform 16"/>
          <p:cNvSpPr/>
          <p:nvPr userDrawn="1"/>
        </p:nvSpPr>
        <p:spPr>
          <a:xfrm>
            <a:off x="537882" y="548640"/>
            <a:ext cx="11661290" cy="5776856"/>
          </a:xfrm>
          <a:custGeom>
            <a:avLst/>
            <a:gdLst>
              <a:gd name="connsiteX0" fmla="*/ 6067313 w 11661290"/>
              <a:gd name="connsiteY0" fmla="*/ 5776856 h 5776856"/>
              <a:gd name="connsiteX1" fmla="*/ 0 w 11661290"/>
              <a:gd name="connsiteY1" fmla="*/ 5776856 h 5776856"/>
              <a:gd name="connsiteX2" fmla="*/ 0 w 11661290"/>
              <a:gd name="connsiteY2" fmla="*/ 5637007 h 5776856"/>
              <a:gd name="connsiteX3" fmla="*/ 0 w 11661290"/>
              <a:gd name="connsiteY3" fmla="*/ 0 h 5776856"/>
              <a:gd name="connsiteX4" fmla="*/ 11661290 w 11661290"/>
              <a:gd name="connsiteY4" fmla="*/ 0 h 5776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1290" h="5776856">
                <a:moveTo>
                  <a:pt x="6067313" y="5776856"/>
                </a:moveTo>
                <a:lnTo>
                  <a:pt x="0" y="5776856"/>
                </a:lnTo>
                <a:lnTo>
                  <a:pt x="0" y="5637007"/>
                </a:lnTo>
                <a:lnTo>
                  <a:pt x="0" y="0"/>
                </a:lnTo>
                <a:lnTo>
                  <a:pt x="11661290" y="0"/>
                </a:lnTo>
              </a:path>
            </a:pathLst>
          </a:cu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6457361" y="6325496"/>
            <a:ext cx="1517715" cy="0"/>
          </a:xfrm>
          <a:prstGeom prst="line">
            <a:avLst/>
          </a:pr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3235" y="6209767"/>
            <a:ext cx="2806514" cy="218284"/>
          </a:xfrm>
          <a:prstGeom prst="rect">
            <a:avLst/>
          </a:prstGeom>
        </p:spPr>
      </p:pic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479" y="742727"/>
            <a:ext cx="10934700" cy="4152900"/>
          </a:xfrm>
          <a:prstGeom prst="rect">
            <a:avLst/>
          </a:prstGeom>
        </p:spPr>
      </p:pic>
      <p:pic>
        <p:nvPicPr>
          <p:cNvPr id="11" name="Picture 10" descr="pink bfap.gi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76495" y="4148107"/>
            <a:ext cx="4384064" cy="146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49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FAP Avon Lockup - Sal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38C32-8C13-413C-B25E-4A3B0F25577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pic>
        <p:nvPicPr>
          <p:cNvPr id="8" name="Picture 7" descr="5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40905" y="1854377"/>
            <a:ext cx="8685795" cy="463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56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 descr="4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04675" y="906353"/>
            <a:ext cx="5582651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313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 descr="3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9958" y="360252"/>
            <a:ext cx="3732084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491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FAP Lockup - Sal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382BE-157C-4B3B-A53C-C99AC685E71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pic>
        <p:nvPicPr>
          <p:cNvPr id="8" name="Picture 7" descr="2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0096" y="647700"/>
            <a:ext cx="535180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11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eauty Empowers wo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E528B-1776-4F5A-9AF7-123F2080DF3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6" name="Freeform 5"/>
          <p:cNvSpPr/>
          <p:nvPr userDrawn="1"/>
        </p:nvSpPr>
        <p:spPr>
          <a:xfrm>
            <a:off x="527901" y="537328"/>
            <a:ext cx="11708091" cy="5599521"/>
          </a:xfrm>
          <a:custGeom>
            <a:avLst/>
            <a:gdLst>
              <a:gd name="connsiteX0" fmla="*/ 11708091 w 11708091"/>
              <a:gd name="connsiteY0" fmla="*/ 0 h 5599521"/>
              <a:gd name="connsiteX1" fmla="*/ 0 w 11708091"/>
              <a:gd name="connsiteY1" fmla="*/ 0 h 5599521"/>
              <a:gd name="connsiteX2" fmla="*/ 0 w 11708091"/>
              <a:gd name="connsiteY2" fmla="*/ 5599521 h 5599521"/>
              <a:gd name="connsiteX3" fmla="*/ 6551629 w 11708091"/>
              <a:gd name="connsiteY3" fmla="*/ 5599521 h 559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8091" h="5599521">
                <a:moveTo>
                  <a:pt x="11708091" y="0"/>
                </a:moveTo>
                <a:lnTo>
                  <a:pt x="0" y="0"/>
                </a:lnTo>
                <a:lnTo>
                  <a:pt x="0" y="5599521"/>
                </a:lnTo>
                <a:lnTo>
                  <a:pt x="6551629" y="5599521"/>
                </a:lnTo>
              </a:path>
            </a:pathLst>
          </a:custGeom>
          <a:noFill/>
          <a:ln w="152400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10" name="Layer 2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25" y="978946"/>
            <a:ext cx="5051934" cy="53200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53" y="6383009"/>
            <a:ext cx="1943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9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a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27DAC-2652-449D-8EA4-A51CBD6CE47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955216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BC Co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33896-A0E8-4788-ACB9-77C4B984E52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6" name="Rounded Rectangle 5"/>
          <p:cNvSpPr/>
          <p:nvPr userDrawn="1"/>
        </p:nvSpPr>
        <p:spPr>
          <a:xfrm>
            <a:off x="4324450" y="892321"/>
            <a:ext cx="3530466" cy="715089"/>
          </a:xfrm>
          <a:prstGeom prst="roundRect">
            <a:avLst/>
          </a:prstGeom>
          <a:noFill/>
        </p:spPr>
        <p:txBody>
          <a:bodyPr wrap="square" lIns="18288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EMPOWERED WOMEN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EMPOWER OTHERS</a:t>
            </a:r>
          </a:p>
        </p:txBody>
      </p:sp>
      <p:sp>
        <p:nvSpPr>
          <p:cNvPr id="7" name="Rounded Rectangle 6"/>
          <p:cNvSpPr/>
          <p:nvPr userDrawn="1"/>
        </p:nvSpPr>
        <p:spPr>
          <a:xfrm>
            <a:off x="333386" y="4419600"/>
            <a:ext cx="3645037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SELF RELIANCE/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EARNING OPPORTUNITY</a:t>
            </a:r>
          </a:p>
        </p:txBody>
      </p:sp>
      <p:sp>
        <p:nvSpPr>
          <p:cNvPr id="8" name="Rounded Rectangle 7"/>
          <p:cNvSpPr/>
          <p:nvPr userDrawn="1"/>
        </p:nvSpPr>
        <p:spPr>
          <a:xfrm>
            <a:off x="8299523" y="4419600"/>
            <a:ext cx="3740077" cy="715089"/>
          </a:xfrm>
          <a:prstGeom prst="roundRect">
            <a:avLst/>
          </a:prstGeom>
          <a:noFill/>
        </p:spPr>
        <p:txBody>
          <a:bodyPr wrap="square" lIns="36576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DEMONSTRABLE PRODUCT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QUALITY AND VALUE</a:t>
            </a:r>
          </a:p>
        </p:txBody>
      </p:sp>
      <p:sp>
        <p:nvSpPr>
          <p:cNvPr id="9" name="Rounded Rectangle 8"/>
          <p:cNvSpPr/>
          <p:nvPr userDrawn="1"/>
        </p:nvSpPr>
        <p:spPr>
          <a:xfrm>
            <a:off x="3340167" y="5908821"/>
            <a:ext cx="5499033" cy="442674"/>
          </a:xfrm>
          <a:prstGeom prst="roundRect">
            <a:avLst/>
          </a:prstGeom>
          <a:noFill/>
        </p:spPr>
        <p:txBody>
          <a:bodyPr wrap="square" lIns="18288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THE ABC’S OF WOMEN EMPOWERMENT</a:t>
            </a:r>
            <a:endParaRPr lang="en-US" sz="2000" b="1" dirty="0">
              <a:solidFill>
                <a:srgbClr val="FFFFFF"/>
              </a:solidFill>
            </a:endParaRPr>
          </a:p>
        </p:txBody>
      </p:sp>
      <p:pic>
        <p:nvPicPr>
          <p:cNvPr id="10" name="Picture 9" descr="compac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942" y="1600200"/>
            <a:ext cx="6594058" cy="43450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84738" y="3521528"/>
            <a:ext cx="986605" cy="9053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928" y="85627"/>
            <a:ext cx="11665526" cy="11307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2353" y="6383009"/>
            <a:ext cx="1943100" cy="2921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15993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 algn="r" defTabSz="544237">
              <a:defRPr/>
            </a:pPr>
            <a:fld id="{CD7D38E4-0765-4019-BBA0-AE25FBC1D0DC}" type="slidenum">
              <a:rPr lang="en-US" sz="875" smtClean="0">
                <a:solidFill>
                  <a:srgbClr val="FFFFFF"/>
                </a:solidFill>
              </a:rPr>
              <a:pPr algn="r" defTabSz="544237">
                <a:defRPr/>
              </a:pPr>
              <a:t>‹#›</a:t>
            </a:fld>
            <a:endParaRPr lang="en-US" sz="87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705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auty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508D7-5A4B-43BA-B78B-43C4C6A573F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7" name="Oval 158"/>
          <p:cNvSpPr>
            <a:spLocks noChangeArrowheads="1"/>
          </p:cNvSpPr>
          <p:nvPr userDrawn="1"/>
        </p:nvSpPr>
        <p:spPr bwMode="auto">
          <a:xfrm>
            <a:off x="4356429" y="2143799"/>
            <a:ext cx="3479142" cy="3479142"/>
          </a:xfrm>
          <a:prstGeom prst="ellipse">
            <a:avLst/>
          </a:prstGeom>
          <a:noFill/>
          <a:ln w="69850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 wrap="none" lIns="57150" tIns="28575" rIns="57150" bIns="28575" anchor="ctr"/>
          <a:lstStyle/>
          <a:p>
            <a:endParaRPr lang="en-US">
              <a:solidFill>
                <a:srgbClr val="C0C0C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25648" y="3023209"/>
            <a:ext cx="2340705" cy="1662200"/>
            <a:chOff x="4924333" y="2947903"/>
            <a:chExt cx="2340705" cy="1662200"/>
          </a:xfrm>
        </p:grpSpPr>
        <p:sp>
          <p:nvSpPr>
            <p:cNvPr id="9" name="Rectangle 8"/>
            <p:cNvSpPr/>
            <p:nvPr/>
          </p:nvSpPr>
          <p:spPr>
            <a:xfrm>
              <a:off x="5030933" y="2947903"/>
              <a:ext cx="212750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spc="-50" dirty="0" smtClean="0">
                  <a:solidFill>
                    <a:srgbClr val="FFFFFF"/>
                  </a:solidFill>
                </a:rPr>
                <a:t>Join Us.</a:t>
              </a:r>
              <a:endParaRPr lang="en-US" sz="4000" b="1" spc="-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24333" y="3557507"/>
              <a:ext cx="2340705" cy="10525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600" spc="-50" dirty="0" smtClean="0">
                  <a:solidFill>
                    <a:srgbClr val="FFFFFF"/>
                  </a:solidFill>
                </a:rPr>
                <a:t>Become </a:t>
              </a:r>
              <a:br>
                <a:rPr lang="en-US" sz="2600" spc="-50" dirty="0" smtClean="0">
                  <a:solidFill>
                    <a:srgbClr val="FFFFFF"/>
                  </a:solidFill>
                </a:rPr>
              </a:br>
              <a:r>
                <a:rPr lang="en-US" sz="2600" spc="-50" dirty="0" smtClean="0">
                  <a:solidFill>
                    <a:srgbClr val="FFFFFF"/>
                  </a:solidFill>
                </a:rPr>
                <a:t>an Avon </a:t>
              </a:r>
              <a:br>
                <a:rPr lang="en-US" sz="2600" spc="-50" dirty="0" smtClean="0">
                  <a:solidFill>
                    <a:srgbClr val="FFFFFF"/>
                  </a:solidFill>
                </a:rPr>
              </a:br>
              <a:r>
                <a:rPr lang="en-US" sz="2600" spc="-50" dirty="0" smtClean="0">
                  <a:solidFill>
                    <a:srgbClr val="FFFFFF"/>
                  </a:solidFill>
                </a:rPr>
                <a:t>Representative</a:t>
              </a:r>
              <a:endParaRPr lang="en-US" sz="2600" spc="-50" dirty="0">
                <a:solidFill>
                  <a:srgbClr val="FFFFFF"/>
                </a:solidFill>
              </a:endParaRPr>
            </a:p>
          </p:txBody>
        </p:sp>
      </p:grpSp>
      <p:sp>
        <p:nvSpPr>
          <p:cNvPr id="11" name="Rounded Rectangle 10"/>
          <p:cNvSpPr/>
          <p:nvPr userDrawn="1"/>
        </p:nvSpPr>
        <p:spPr>
          <a:xfrm>
            <a:off x="2158290" y="1261295"/>
            <a:ext cx="3530466" cy="715089"/>
          </a:xfrm>
          <a:prstGeom prst="roundRect">
            <a:avLst/>
          </a:prstGeom>
          <a:gradFill>
            <a:gsLst>
              <a:gs pos="19000">
                <a:schemeClr val="accent3"/>
              </a:gs>
              <a:gs pos="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10800000" scaled="0"/>
          </a:gradFill>
        </p:spPr>
        <p:txBody>
          <a:bodyPr wrap="square" lIns="182880">
            <a:spAutoFit/>
          </a:bodyPr>
          <a:lstStyle/>
          <a:p>
            <a:r>
              <a:rPr lang="en-US" dirty="0">
                <a:solidFill>
                  <a:srgbClr val="F47F9C"/>
                </a:solidFill>
              </a:rPr>
              <a:t>EMPOWERED WOMEN</a:t>
            </a:r>
          </a:p>
          <a:p>
            <a:r>
              <a:rPr lang="en-US" dirty="0">
                <a:solidFill>
                  <a:srgbClr val="F47F9C"/>
                </a:solidFill>
              </a:rPr>
              <a:t>EMPOWER OTHERS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333386" y="3297374"/>
            <a:ext cx="3645037" cy="715089"/>
          </a:xfrm>
          <a:prstGeom prst="roundRect">
            <a:avLst/>
          </a:prstGeom>
          <a:gradFill>
            <a:gsLst>
              <a:gs pos="19000">
                <a:schemeClr val="accent3"/>
              </a:gs>
              <a:gs pos="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10800000" scaled="1"/>
          </a:gra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47F9C"/>
                </a:solidFill>
              </a:rPr>
              <a:t>SELF RELIANCE/</a:t>
            </a:r>
          </a:p>
          <a:p>
            <a:r>
              <a:rPr lang="en-US" dirty="0">
                <a:solidFill>
                  <a:srgbClr val="F47F9C"/>
                </a:solidFill>
              </a:rPr>
              <a:t>EARNING OPPORTUNITY</a:t>
            </a:r>
          </a:p>
        </p:txBody>
      </p:sp>
      <p:sp>
        <p:nvSpPr>
          <p:cNvPr id="13" name="Rounded Rectangle 12"/>
          <p:cNvSpPr/>
          <p:nvPr userDrawn="1"/>
        </p:nvSpPr>
        <p:spPr>
          <a:xfrm>
            <a:off x="8074445" y="3297374"/>
            <a:ext cx="3740077" cy="715089"/>
          </a:xfrm>
          <a:prstGeom prst="roundRect">
            <a:avLst/>
          </a:prstGeom>
          <a:gradFill>
            <a:gsLst>
              <a:gs pos="19000">
                <a:schemeClr val="accent3"/>
              </a:gs>
              <a:gs pos="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</p:spPr>
        <p:txBody>
          <a:bodyPr wrap="square" lIns="365760">
            <a:spAutoFit/>
          </a:bodyPr>
          <a:lstStyle/>
          <a:p>
            <a:r>
              <a:rPr lang="en-US" dirty="0">
                <a:solidFill>
                  <a:srgbClr val="F47F9C"/>
                </a:solidFill>
              </a:rPr>
              <a:t>DEMONSTRABLE PRODUCT</a:t>
            </a:r>
          </a:p>
          <a:p>
            <a:r>
              <a:rPr lang="en-US" dirty="0">
                <a:solidFill>
                  <a:srgbClr val="F47F9C"/>
                </a:solidFill>
              </a:rPr>
              <a:t>QUALITY AND VALUE</a:t>
            </a:r>
          </a:p>
        </p:txBody>
      </p:sp>
      <p:sp>
        <p:nvSpPr>
          <p:cNvPr id="14" name="Rounded Rectangle 13"/>
          <p:cNvSpPr/>
          <p:nvPr userDrawn="1"/>
        </p:nvSpPr>
        <p:spPr>
          <a:xfrm>
            <a:off x="8378650" y="4031434"/>
            <a:ext cx="3519956" cy="1421928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We at Avon create Beauty Products </a:t>
            </a:r>
            <a:r>
              <a:rPr lang="en-US" sz="1600" dirty="0" smtClean="0">
                <a:solidFill>
                  <a:srgbClr val="FFFFFF"/>
                </a:solidFill>
              </a:rPr>
              <a:t>of demonstrable </a:t>
            </a:r>
            <a:r>
              <a:rPr lang="en-US" sz="1600" dirty="0">
                <a:solidFill>
                  <a:srgbClr val="FFFFFF"/>
                </a:solidFill>
              </a:rPr>
              <a:t>superior quality and value </a:t>
            </a:r>
            <a:r>
              <a:rPr lang="en-US" sz="1600" dirty="0" smtClean="0">
                <a:solidFill>
                  <a:srgbClr val="FFFFFF"/>
                </a:solidFill>
              </a:rPr>
              <a:t>so that </a:t>
            </a:r>
            <a:r>
              <a:rPr lang="en-US" sz="1600" dirty="0">
                <a:solidFill>
                  <a:srgbClr val="FFFFFF"/>
                </a:solidFill>
              </a:rPr>
              <a:t>our Avon Representatives can </a:t>
            </a:r>
            <a:r>
              <a:rPr lang="en-US" sz="1600" dirty="0" smtClean="0">
                <a:solidFill>
                  <a:srgbClr val="FFFFFF"/>
                </a:solidFill>
              </a:rPr>
              <a:t>sell them </a:t>
            </a:r>
            <a:r>
              <a:rPr lang="en-US" sz="1600" dirty="0">
                <a:solidFill>
                  <a:srgbClr val="FFFFFF"/>
                </a:solidFill>
              </a:rPr>
              <a:t>easily and with confidence to </a:t>
            </a:r>
            <a:r>
              <a:rPr lang="en-US" sz="1600" dirty="0" smtClean="0">
                <a:solidFill>
                  <a:srgbClr val="FFFFFF"/>
                </a:solidFill>
              </a:rPr>
              <a:t>their friends </a:t>
            </a:r>
            <a:r>
              <a:rPr lang="en-US" sz="1600" dirty="0">
                <a:solidFill>
                  <a:srgbClr val="FFFFFF"/>
                </a:solidFill>
              </a:rPr>
              <a:t>and customers</a:t>
            </a:r>
          </a:p>
        </p:txBody>
      </p:sp>
      <p:sp>
        <p:nvSpPr>
          <p:cNvPr id="15" name="Rounded Rectangle 14"/>
          <p:cNvSpPr/>
          <p:nvPr userDrawn="1"/>
        </p:nvSpPr>
        <p:spPr>
          <a:xfrm>
            <a:off x="292239" y="4031434"/>
            <a:ext cx="3519956" cy="978729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These sales reward our </a:t>
            </a:r>
            <a:r>
              <a:rPr lang="en-US" sz="1600" dirty="0" smtClean="0">
                <a:solidFill>
                  <a:srgbClr val="FFFFFF"/>
                </a:solidFill>
              </a:rPr>
              <a:t>Representatives with </a:t>
            </a:r>
            <a:r>
              <a:rPr lang="en-US" sz="1600" dirty="0">
                <a:solidFill>
                  <a:srgbClr val="FFFFFF"/>
                </a:solidFill>
              </a:rPr>
              <a:t>the income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that </a:t>
            </a:r>
            <a:r>
              <a:rPr lang="en-US" sz="1600" dirty="0">
                <a:solidFill>
                  <a:srgbClr val="FFFFFF"/>
                </a:solidFill>
              </a:rPr>
              <a:t>leads to </a:t>
            </a:r>
            <a:r>
              <a:rPr lang="en-US" sz="1600" dirty="0" smtClean="0">
                <a:solidFill>
                  <a:srgbClr val="FFFFFF"/>
                </a:solidFill>
              </a:rPr>
              <a:t>Self-Reliance and </a:t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Self-Empowerment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6" name="Freeform 5"/>
          <p:cNvSpPr>
            <a:spLocks noEditPoints="1"/>
          </p:cNvSpPr>
          <p:nvPr userDrawn="1"/>
        </p:nvSpPr>
        <p:spPr bwMode="auto">
          <a:xfrm>
            <a:off x="5736884" y="982628"/>
            <a:ext cx="718233" cy="1396601"/>
          </a:xfrm>
          <a:custGeom>
            <a:avLst/>
            <a:gdLst>
              <a:gd name="T0" fmla="*/ 873 w 932"/>
              <a:gd name="T1" fmla="*/ 130 h 1812"/>
              <a:gd name="T2" fmla="*/ 529 w 932"/>
              <a:gd name="T3" fmla="*/ 130 h 1812"/>
              <a:gd name="T4" fmla="*/ 219 w 932"/>
              <a:gd name="T5" fmla="*/ 0 h 1812"/>
              <a:gd name="T6" fmla="*/ 214 w 932"/>
              <a:gd name="T7" fmla="*/ 6 h 1812"/>
              <a:gd name="T8" fmla="*/ 214 w 932"/>
              <a:gd name="T9" fmla="*/ 130 h 1812"/>
              <a:gd name="T10" fmla="*/ 59 w 932"/>
              <a:gd name="T11" fmla="*/ 130 h 1812"/>
              <a:gd name="T12" fmla="*/ 0 w 932"/>
              <a:gd name="T13" fmla="*/ 188 h 1812"/>
              <a:gd name="T14" fmla="*/ 0 w 932"/>
              <a:gd name="T15" fmla="*/ 1594 h 1812"/>
              <a:gd name="T16" fmla="*/ 88 w 932"/>
              <a:gd name="T17" fmla="*/ 1594 h 1812"/>
              <a:gd name="T18" fmla="*/ 88 w 932"/>
              <a:gd name="T19" fmla="*/ 229 h 1812"/>
              <a:gd name="T20" fmla="*/ 100 w 932"/>
              <a:gd name="T21" fmla="*/ 217 h 1812"/>
              <a:gd name="T22" fmla="*/ 214 w 932"/>
              <a:gd name="T23" fmla="*/ 217 h 1812"/>
              <a:gd name="T24" fmla="*/ 214 w 932"/>
              <a:gd name="T25" fmla="*/ 1807 h 1812"/>
              <a:gd name="T26" fmla="*/ 219 w 932"/>
              <a:gd name="T27" fmla="*/ 1811 h 1812"/>
              <a:gd name="T28" fmla="*/ 814 w 932"/>
              <a:gd name="T29" fmla="*/ 1594 h 1812"/>
              <a:gd name="T30" fmla="*/ 814 w 932"/>
              <a:gd name="T31" fmla="*/ 252 h 1812"/>
              <a:gd name="T32" fmla="*/ 809 w 932"/>
              <a:gd name="T33" fmla="*/ 247 h 1812"/>
              <a:gd name="T34" fmla="*/ 739 w 932"/>
              <a:gd name="T35" fmla="*/ 217 h 1812"/>
              <a:gd name="T36" fmla="*/ 832 w 932"/>
              <a:gd name="T37" fmla="*/ 217 h 1812"/>
              <a:gd name="T38" fmla="*/ 844 w 932"/>
              <a:gd name="T39" fmla="*/ 229 h 1812"/>
              <a:gd name="T40" fmla="*/ 844 w 932"/>
              <a:gd name="T41" fmla="*/ 1594 h 1812"/>
              <a:gd name="T42" fmla="*/ 932 w 932"/>
              <a:gd name="T43" fmla="*/ 1594 h 1812"/>
              <a:gd name="T44" fmla="*/ 932 w 932"/>
              <a:gd name="T45" fmla="*/ 188 h 1812"/>
              <a:gd name="T46" fmla="*/ 873 w 932"/>
              <a:gd name="T47" fmla="*/ 130 h 1812"/>
              <a:gd name="T48" fmla="*/ 323 w 932"/>
              <a:gd name="T49" fmla="*/ 1006 h 1812"/>
              <a:gd name="T50" fmla="*/ 286 w 932"/>
              <a:gd name="T51" fmla="*/ 963 h 1812"/>
              <a:gd name="T52" fmla="*/ 323 w 932"/>
              <a:gd name="T53" fmla="*/ 920 h 1812"/>
              <a:gd name="T54" fmla="*/ 360 w 932"/>
              <a:gd name="T55" fmla="*/ 963 h 1812"/>
              <a:gd name="T56" fmla="*/ 323 w 932"/>
              <a:gd name="T57" fmla="*/ 1006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32" h="1812">
                <a:moveTo>
                  <a:pt x="873" y="130"/>
                </a:moveTo>
                <a:cubicBezTo>
                  <a:pt x="529" y="130"/>
                  <a:pt x="529" y="130"/>
                  <a:pt x="529" y="13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6" y="0"/>
                  <a:pt x="214" y="3"/>
                  <a:pt x="214" y="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27" y="130"/>
                  <a:pt x="0" y="156"/>
                  <a:pt x="0" y="188"/>
                </a:cubicBezTo>
                <a:cubicBezTo>
                  <a:pt x="0" y="1594"/>
                  <a:pt x="0" y="1594"/>
                  <a:pt x="0" y="1594"/>
                </a:cubicBezTo>
                <a:cubicBezTo>
                  <a:pt x="88" y="1594"/>
                  <a:pt x="88" y="1594"/>
                  <a:pt x="88" y="1594"/>
                </a:cubicBezTo>
                <a:cubicBezTo>
                  <a:pt x="88" y="229"/>
                  <a:pt x="88" y="229"/>
                  <a:pt x="88" y="229"/>
                </a:cubicBezTo>
                <a:cubicBezTo>
                  <a:pt x="88" y="223"/>
                  <a:pt x="93" y="217"/>
                  <a:pt x="100" y="217"/>
                </a:cubicBezTo>
                <a:cubicBezTo>
                  <a:pt x="214" y="217"/>
                  <a:pt x="214" y="217"/>
                  <a:pt x="214" y="217"/>
                </a:cubicBezTo>
                <a:cubicBezTo>
                  <a:pt x="214" y="1807"/>
                  <a:pt x="214" y="1807"/>
                  <a:pt x="214" y="1807"/>
                </a:cubicBezTo>
                <a:cubicBezTo>
                  <a:pt x="214" y="1811"/>
                  <a:pt x="216" y="1812"/>
                  <a:pt x="219" y="1811"/>
                </a:cubicBezTo>
                <a:cubicBezTo>
                  <a:pt x="814" y="1594"/>
                  <a:pt x="814" y="1594"/>
                  <a:pt x="814" y="1594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49"/>
                  <a:pt x="812" y="247"/>
                  <a:pt x="809" y="247"/>
                </a:cubicBezTo>
                <a:cubicBezTo>
                  <a:pt x="739" y="217"/>
                  <a:pt x="739" y="217"/>
                  <a:pt x="739" y="217"/>
                </a:cubicBezTo>
                <a:cubicBezTo>
                  <a:pt x="832" y="217"/>
                  <a:pt x="832" y="217"/>
                  <a:pt x="832" y="217"/>
                </a:cubicBezTo>
                <a:cubicBezTo>
                  <a:pt x="838" y="217"/>
                  <a:pt x="844" y="223"/>
                  <a:pt x="844" y="229"/>
                </a:cubicBezTo>
                <a:cubicBezTo>
                  <a:pt x="844" y="1594"/>
                  <a:pt x="844" y="1594"/>
                  <a:pt x="844" y="1594"/>
                </a:cubicBezTo>
                <a:cubicBezTo>
                  <a:pt x="932" y="1594"/>
                  <a:pt x="932" y="1594"/>
                  <a:pt x="932" y="1594"/>
                </a:cubicBezTo>
                <a:cubicBezTo>
                  <a:pt x="932" y="188"/>
                  <a:pt x="932" y="188"/>
                  <a:pt x="932" y="188"/>
                </a:cubicBezTo>
                <a:cubicBezTo>
                  <a:pt x="932" y="156"/>
                  <a:pt x="905" y="130"/>
                  <a:pt x="873" y="130"/>
                </a:cubicBezTo>
                <a:close/>
                <a:moveTo>
                  <a:pt x="323" y="1006"/>
                </a:moveTo>
                <a:cubicBezTo>
                  <a:pt x="302" y="1006"/>
                  <a:pt x="286" y="987"/>
                  <a:pt x="286" y="963"/>
                </a:cubicBezTo>
                <a:cubicBezTo>
                  <a:pt x="286" y="939"/>
                  <a:pt x="302" y="920"/>
                  <a:pt x="323" y="920"/>
                </a:cubicBezTo>
                <a:cubicBezTo>
                  <a:pt x="343" y="920"/>
                  <a:pt x="360" y="939"/>
                  <a:pt x="360" y="963"/>
                </a:cubicBezTo>
                <a:cubicBezTo>
                  <a:pt x="360" y="987"/>
                  <a:pt x="343" y="1006"/>
                  <a:pt x="323" y="10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sx="110000" sy="110000" algn="ctr" rotWithShape="0">
              <a:srgbClr val="F26889">
                <a:alpha val="89804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Freeform 5"/>
          <p:cNvSpPr>
            <a:spLocks noEditPoints="1"/>
          </p:cNvSpPr>
          <p:nvPr userDrawn="1"/>
        </p:nvSpPr>
        <p:spPr bwMode="auto">
          <a:xfrm>
            <a:off x="7417340" y="2981823"/>
            <a:ext cx="718233" cy="1396601"/>
          </a:xfrm>
          <a:custGeom>
            <a:avLst/>
            <a:gdLst>
              <a:gd name="T0" fmla="*/ 873 w 932"/>
              <a:gd name="T1" fmla="*/ 130 h 1812"/>
              <a:gd name="T2" fmla="*/ 529 w 932"/>
              <a:gd name="T3" fmla="*/ 130 h 1812"/>
              <a:gd name="T4" fmla="*/ 219 w 932"/>
              <a:gd name="T5" fmla="*/ 0 h 1812"/>
              <a:gd name="T6" fmla="*/ 214 w 932"/>
              <a:gd name="T7" fmla="*/ 6 h 1812"/>
              <a:gd name="T8" fmla="*/ 214 w 932"/>
              <a:gd name="T9" fmla="*/ 130 h 1812"/>
              <a:gd name="T10" fmla="*/ 59 w 932"/>
              <a:gd name="T11" fmla="*/ 130 h 1812"/>
              <a:gd name="T12" fmla="*/ 0 w 932"/>
              <a:gd name="T13" fmla="*/ 188 h 1812"/>
              <a:gd name="T14" fmla="*/ 0 w 932"/>
              <a:gd name="T15" fmla="*/ 1594 h 1812"/>
              <a:gd name="T16" fmla="*/ 88 w 932"/>
              <a:gd name="T17" fmla="*/ 1594 h 1812"/>
              <a:gd name="T18" fmla="*/ 88 w 932"/>
              <a:gd name="T19" fmla="*/ 229 h 1812"/>
              <a:gd name="T20" fmla="*/ 100 w 932"/>
              <a:gd name="T21" fmla="*/ 217 h 1812"/>
              <a:gd name="T22" fmla="*/ 214 w 932"/>
              <a:gd name="T23" fmla="*/ 217 h 1812"/>
              <a:gd name="T24" fmla="*/ 214 w 932"/>
              <a:gd name="T25" fmla="*/ 1807 h 1812"/>
              <a:gd name="T26" fmla="*/ 219 w 932"/>
              <a:gd name="T27" fmla="*/ 1811 h 1812"/>
              <a:gd name="T28" fmla="*/ 814 w 932"/>
              <a:gd name="T29" fmla="*/ 1594 h 1812"/>
              <a:gd name="T30" fmla="*/ 814 w 932"/>
              <a:gd name="T31" fmla="*/ 252 h 1812"/>
              <a:gd name="T32" fmla="*/ 809 w 932"/>
              <a:gd name="T33" fmla="*/ 247 h 1812"/>
              <a:gd name="T34" fmla="*/ 739 w 932"/>
              <a:gd name="T35" fmla="*/ 217 h 1812"/>
              <a:gd name="T36" fmla="*/ 832 w 932"/>
              <a:gd name="T37" fmla="*/ 217 h 1812"/>
              <a:gd name="T38" fmla="*/ 844 w 932"/>
              <a:gd name="T39" fmla="*/ 229 h 1812"/>
              <a:gd name="T40" fmla="*/ 844 w 932"/>
              <a:gd name="T41" fmla="*/ 1594 h 1812"/>
              <a:gd name="T42" fmla="*/ 932 w 932"/>
              <a:gd name="T43" fmla="*/ 1594 h 1812"/>
              <a:gd name="T44" fmla="*/ 932 w 932"/>
              <a:gd name="T45" fmla="*/ 188 h 1812"/>
              <a:gd name="T46" fmla="*/ 873 w 932"/>
              <a:gd name="T47" fmla="*/ 130 h 1812"/>
              <a:gd name="T48" fmla="*/ 323 w 932"/>
              <a:gd name="T49" fmla="*/ 1006 h 1812"/>
              <a:gd name="T50" fmla="*/ 286 w 932"/>
              <a:gd name="T51" fmla="*/ 963 h 1812"/>
              <a:gd name="T52" fmla="*/ 323 w 932"/>
              <a:gd name="T53" fmla="*/ 920 h 1812"/>
              <a:gd name="T54" fmla="*/ 360 w 932"/>
              <a:gd name="T55" fmla="*/ 963 h 1812"/>
              <a:gd name="T56" fmla="*/ 323 w 932"/>
              <a:gd name="T57" fmla="*/ 1006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32" h="1812">
                <a:moveTo>
                  <a:pt x="873" y="130"/>
                </a:moveTo>
                <a:cubicBezTo>
                  <a:pt x="529" y="130"/>
                  <a:pt x="529" y="130"/>
                  <a:pt x="529" y="13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6" y="0"/>
                  <a:pt x="214" y="3"/>
                  <a:pt x="214" y="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27" y="130"/>
                  <a:pt x="0" y="156"/>
                  <a:pt x="0" y="188"/>
                </a:cubicBezTo>
                <a:cubicBezTo>
                  <a:pt x="0" y="1594"/>
                  <a:pt x="0" y="1594"/>
                  <a:pt x="0" y="1594"/>
                </a:cubicBezTo>
                <a:cubicBezTo>
                  <a:pt x="88" y="1594"/>
                  <a:pt x="88" y="1594"/>
                  <a:pt x="88" y="1594"/>
                </a:cubicBezTo>
                <a:cubicBezTo>
                  <a:pt x="88" y="229"/>
                  <a:pt x="88" y="229"/>
                  <a:pt x="88" y="229"/>
                </a:cubicBezTo>
                <a:cubicBezTo>
                  <a:pt x="88" y="223"/>
                  <a:pt x="93" y="217"/>
                  <a:pt x="100" y="217"/>
                </a:cubicBezTo>
                <a:cubicBezTo>
                  <a:pt x="214" y="217"/>
                  <a:pt x="214" y="217"/>
                  <a:pt x="214" y="217"/>
                </a:cubicBezTo>
                <a:cubicBezTo>
                  <a:pt x="214" y="1807"/>
                  <a:pt x="214" y="1807"/>
                  <a:pt x="214" y="1807"/>
                </a:cubicBezTo>
                <a:cubicBezTo>
                  <a:pt x="214" y="1811"/>
                  <a:pt x="216" y="1812"/>
                  <a:pt x="219" y="1811"/>
                </a:cubicBezTo>
                <a:cubicBezTo>
                  <a:pt x="814" y="1594"/>
                  <a:pt x="814" y="1594"/>
                  <a:pt x="814" y="1594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49"/>
                  <a:pt x="812" y="247"/>
                  <a:pt x="809" y="247"/>
                </a:cubicBezTo>
                <a:cubicBezTo>
                  <a:pt x="739" y="217"/>
                  <a:pt x="739" y="217"/>
                  <a:pt x="739" y="217"/>
                </a:cubicBezTo>
                <a:cubicBezTo>
                  <a:pt x="832" y="217"/>
                  <a:pt x="832" y="217"/>
                  <a:pt x="832" y="217"/>
                </a:cubicBezTo>
                <a:cubicBezTo>
                  <a:pt x="838" y="217"/>
                  <a:pt x="844" y="223"/>
                  <a:pt x="844" y="229"/>
                </a:cubicBezTo>
                <a:cubicBezTo>
                  <a:pt x="844" y="1594"/>
                  <a:pt x="844" y="1594"/>
                  <a:pt x="844" y="1594"/>
                </a:cubicBezTo>
                <a:cubicBezTo>
                  <a:pt x="932" y="1594"/>
                  <a:pt x="932" y="1594"/>
                  <a:pt x="932" y="1594"/>
                </a:cubicBezTo>
                <a:cubicBezTo>
                  <a:pt x="932" y="188"/>
                  <a:pt x="932" y="188"/>
                  <a:pt x="932" y="188"/>
                </a:cubicBezTo>
                <a:cubicBezTo>
                  <a:pt x="932" y="156"/>
                  <a:pt x="905" y="130"/>
                  <a:pt x="873" y="130"/>
                </a:cubicBezTo>
                <a:close/>
                <a:moveTo>
                  <a:pt x="323" y="1006"/>
                </a:moveTo>
                <a:cubicBezTo>
                  <a:pt x="302" y="1006"/>
                  <a:pt x="286" y="987"/>
                  <a:pt x="286" y="963"/>
                </a:cubicBezTo>
                <a:cubicBezTo>
                  <a:pt x="286" y="939"/>
                  <a:pt x="302" y="920"/>
                  <a:pt x="323" y="920"/>
                </a:cubicBezTo>
                <a:cubicBezTo>
                  <a:pt x="343" y="920"/>
                  <a:pt x="360" y="939"/>
                  <a:pt x="360" y="963"/>
                </a:cubicBezTo>
                <a:cubicBezTo>
                  <a:pt x="360" y="987"/>
                  <a:pt x="343" y="1006"/>
                  <a:pt x="323" y="10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sx="101000" sy="101000" algn="ctr" rotWithShape="0">
              <a:srgbClr val="F26889">
                <a:alpha val="89804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3876735" y="2981823"/>
            <a:ext cx="718233" cy="1396601"/>
          </a:xfrm>
          <a:custGeom>
            <a:avLst/>
            <a:gdLst>
              <a:gd name="T0" fmla="*/ 873 w 932"/>
              <a:gd name="T1" fmla="*/ 130 h 1812"/>
              <a:gd name="T2" fmla="*/ 529 w 932"/>
              <a:gd name="T3" fmla="*/ 130 h 1812"/>
              <a:gd name="T4" fmla="*/ 219 w 932"/>
              <a:gd name="T5" fmla="*/ 0 h 1812"/>
              <a:gd name="T6" fmla="*/ 214 w 932"/>
              <a:gd name="T7" fmla="*/ 6 h 1812"/>
              <a:gd name="T8" fmla="*/ 214 w 932"/>
              <a:gd name="T9" fmla="*/ 130 h 1812"/>
              <a:gd name="T10" fmla="*/ 59 w 932"/>
              <a:gd name="T11" fmla="*/ 130 h 1812"/>
              <a:gd name="T12" fmla="*/ 0 w 932"/>
              <a:gd name="T13" fmla="*/ 188 h 1812"/>
              <a:gd name="T14" fmla="*/ 0 w 932"/>
              <a:gd name="T15" fmla="*/ 1594 h 1812"/>
              <a:gd name="T16" fmla="*/ 88 w 932"/>
              <a:gd name="T17" fmla="*/ 1594 h 1812"/>
              <a:gd name="T18" fmla="*/ 88 w 932"/>
              <a:gd name="T19" fmla="*/ 229 h 1812"/>
              <a:gd name="T20" fmla="*/ 100 w 932"/>
              <a:gd name="T21" fmla="*/ 217 h 1812"/>
              <a:gd name="T22" fmla="*/ 214 w 932"/>
              <a:gd name="T23" fmla="*/ 217 h 1812"/>
              <a:gd name="T24" fmla="*/ 214 w 932"/>
              <a:gd name="T25" fmla="*/ 1807 h 1812"/>
              <a:gd name="T26" fmla="*/ 219 w 932"/>
              <a:gd name="T27" fmla="*/ 1811 h 1812"/>
              <a:gd name="T28" fmla="*/ 814 w 932"/>
              <a:gd name="T29" fmla="*/ 1594 h 1812"/>
              <a:gd name="T30" fmla="*/ 814 w 932"/>
              <a:gd name="T31" fmla="*/ 252 h 1812"/>
              <a:gd name="T32" fmla="*/ 809 w 932"/>
              <a:gd name="T33" fmla="*/ 247 h 1812"/>
              <a:gd name="T34" fmla="*/ 739 w 932"/>
              <a:gd name="T35" fmla="*/ 217 h 1812"/>
              <a:gd name="T36" fmla="*/ 832 w 932"/>
              <a:gd name="T37" fmla="*/ 217 h 1812"/>
              <a:gd name="T38" fmla="*/ 844 w 932"/>
              <a:gd name="T39" fmla="*/ 229 h 1812"/>
              <a:gd name="T40" fmla="*/ 844 w 932"/>
              <a:gd name="T41" fmla="*/ 1594 h 1812"/>
              <a:gd name="T42" fmla="*/ 932 w 932"/>
              <a:gd name="T43" fmla="*/ 1594 h 1812"/>
              <a:gd name="T44" fmla="*/ 932 w 932"/>
              <a:gd name="T45" fmla="*/ 188 h 1812"/>
              <a:gd name="T46" fmla="*/ 873 w 932"/>
              <a:gd name="T47" fmla="*/ 130 h 1812"/>
              <a:gd name="T48" fmla="*/ 323 w 932"/>
              <a:gd name="T49" fmla="*/ 1006 h 1812"/>
              <a:gd name="T50" fmla="*/ 286 w 932"/>
              <a:gd name="T51" fmla="*/ 963 h 1812"/>
              <a:gd name="T52" fmla="*/ 323 w 932"/>
              <a:gd name="T53" fmla="*/ 920 h 1812"/>
              <a:gd name="T54" fmla="*/ 360 w 932"/>
              <a:gd name="T55" fmla="*/ 963 h 1812"/>
              <a:gd name="T56" fmla="*/ 323 w 932"/>
              <a:gd name="T57" fmla="*/ 1006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32" h="1812">
                <a:moveTo>
                  <a:pt x="873" y="130"/>
                </a:moveTo>
                <a:cubicBezTo>
                  <a:pt x="529" y="130"/>
                  <a:pt x="529" y="130"/>
                  <a:pt x="529" y="13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6" y="0"/>
                  <a:pt x="214" y="3"/>
                  <a:pt x="214" y="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27" y="130"/>
                  <a:pt x="0" y="156"/>
                  <a:pt x="0" y="188"/>
                </a:cubicBezTo>
                <a:cubicBezTo>
                  <a:pt x="0" y="1594"/>
                  <a:pt x="0" y="1594"/>
                  <a:pt x="0" y="1594"/>
                </a:cubicBezTo>
                <a:cubicBezTo>
                  <a:pt x="88" y="1594"/>
                  <a:pt x="88" y="1594"/>
                  <a:pt x="88" y="1594"/>
                </a:cubicBezTo>
                <a:cubicBezTo>
                  <a:pt x="88" y="229"/>
                  <a:pt x="88" y="229"/>
                  <a:pt x="88" y="229"/>
                </a:cubicBezTo>
                <a:cubicBezTo>
                  <a:pt x="88" y="223"/>
                  <a:pt x="93" y="217"/>
                  <a:pt x="100" y="217"/>
                </a:cubicBezTo>
                <a:cubicBezTo>
                  <a:pt x="214" y="217"/>
                  <a:pt x="214" y="217"/>
                  <a:pt x="214" y="217"/>
                </a:cubicBezTo>
                <a:cubicBezTo>
                  <a:pt x="214" y="1807"/>
                  <a:pt x="214" y="1807"/>
                  <a:pt x="214" y="1807"/>
                </a:cubicBezTo>
                <a:cubicBezTo>
                  <a:pt x="214" y="1811"/>
                  <a:pt x="216" y="1812"/>
                  <a:pt x="219" y="1811"/>
                </a:cubicBezTo>
                <a:cubicBezTo>
                  <a:pt x="814" y="1594"/>
                  <a:pt x="814" y="1594"/>
                  <a:pt x="814" y="1594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49"/>
                  <a:pt x="812" y="247"/>
                  <a:pt x="809" y="247"/>
                </a:cubicBezTo>
                <a:cubicBezTo>
                  <a:pt x="739" y="217"/>
                  <a:pt x="739" y="217"/>
                  <a:pt x="739" y="217"/>
                </a:cubicBezTo>
                <a:cubicBezTo>
                  <a:pt x="832" y="217"/>
                  <a:pt x="832" y="217"/>
                  <a:pt x="832" y="217"/>
                </a:cubicBezTo>
                <a:cubicBezTo>
                  <a:pt x="838" y="217"/>
                  <a:pt x="844" y="223"/>
                  <a:pt x="844" y="229"/>
                </a:cubicBezTo>
                <a:cubicBezTo>
                  <a:pt x="844" y="1594"/>
                  <a:pt x="844" y="1594"/>
                  <a:pt x="844" y="1594"/>
                </a:cubicBezTo>
                <a:cubicBezTo>
                  <a:pt x="932" y="1594"/>
                  <a:pt x="932" y="1594"/>
                  <a:pt x="932" y="1594"/>
                </a:cubicBezTo>
                <a:cubicBezTo>
                  <a:pt x="932" y="188"/>
                  <a:pt x="932" y="188"/>
                  <a:pt x="932" y="188"/>
                </a:cubicBezTo>
                <a:cubicBezTo>
                  <a:pt x="932" y="156"/>
                  <a:pt x="905" y="130"/>
                  <a:pt x="873" y="130"/>
                </a:cubicBezTo>
                <a:close/>
                <a:moveTo>
                  <a:pt x="323" y="1006"/>
                </a:moveTo>
                <a:cubicBezTo>
                  <a:pt x="302" y="1006"/>
                  <a:pt x="286" y="987"/>
                  <a:pt x="286" y="963"/>
                </a:cubicBezTo>
                <a:cubicBezTo>
                  <a:pt x="286" y="939"/>
                  <a:pt x="302" y="920"/>
                  <a:pt x="323" y="920"/>
                </a:cubicBezTo>
                <a:cubicBezTo>
                  <a:pt x="343" y="920"/>
                  <a:pt x="360" y="939"/>
                  <a:pt x="360" y="963"/>
                </a:cubicBezTo>
                <a:cubicBezTo>
                  <a:pt x="360" y="987"/>
                  <a:pt x="343" y="1006"/>
                  <a:pt x="323" y="10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sx="101000" sy="101000" algn="ctr" rotWithShape="0">
              <a:srgbClr val="F26889">
                <a:alpha val="89804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5893429" y="1063094"/>
            <a:ext cx="463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-50" dirty="0" smtClean="0">
                <a:solidFill>
                  <a:srgbClr val="F47F9C"/>
                </a:solidFill>
                <a:effectLst>
                  <a:outerShdw blurRad="127000" sx="102000" sy="102000" algn="ctr" rotWithShape="0">
                    <a:srgbClr val="FFFFFF">
                      <a:alpha val="70000"/>
                    </a:srgbClr>
                  </a:outerShdw>
                </a:effectLst>
              </a:rPr>
              <a:t>3</a:t>
            </a:r>
            <a:endParaRPr lang="en-US" sz="4000" b="1" spc="-50" dirty="0">
              <a:solidFill>
                <a:srgbClr val="F47F9C"/>
              </a:solidFill>
              <a:effectLst>
                <a:outerShdw blurRad="127000" sx="102000" sy="102000" algn="ctr" rotWithShape="0">
                  <a:srgbClr val="FFFFFF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7593267" y="3084425"/>
            <a:ext cx="463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-50" dirty="0" smtClean="0">
                <a:solidFill>
                  <a:srgbClr val="F47F9C"/>
                </a:solidFill>
                <a:effectLst>
                  <a:outerShdw blurRad="127000" sx="102000" sy="102000" algn="ctr" rotWithShape="0">
                    <a:srgbClr val="FFFFFF">
                      <a:alpha val="70000"/>
                    </a:srgbClr>
                  </a:outerShdw>
                </a:effectLst>
              </a:rPr>
              <a:t>1</a:t>
            </a:r>
            <a:endParaRPr lang="en-US" sz="4000" b="1" spc="-50" dirty="0">
              <a:solidFill>
                <a:srgbClr val="F47F9C"/>
              </a:solidFill>
              <a:effectLst>
                <a:outerShdw blurRad="127000" sx="102000" sy="102000" algn="ctr" rotWithShape="0">
                  <a:srgbClr val="FFFFFF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4040770" y="3084425"/>
            <a:ext cx="463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-50" dirty="0" smtClean="0">
                <a:solidFill>
                  <a:srgbClr val="F47F9C"/>
                </a:solidFill>
                <a:effectLst>
                  <a:outerShdw blurRad="127000" sx="102000" sy="102000" algn="ctr" rotWithShape="0">
                    <a:srgbClr val="FFFFFF">
                      <a:alpha val="70000"/>
                    </a:srgbClr>
                  </a:outerShdw>
                </a:effectLst>
              </a:rPr>
              <a:t>2</a:t>
            </a:r>
            <a:endParaRPr lang="en-US" sz="4000" b="1" spc="-50" dirty="0">
              <a:solidFill>
                <a:srgbClr val="F47F9C"/>
              </a:solidFill>
              <a:effectLst>
                <a:outerShdw blurRad="127000" sx="102000" sy="102000" algn="ctr" rotWithShape="0">
                  <a:srgbClr val="FFFFFF">
                    <a:alpha val="70000"/>
                  </a:srgbClr>
                </a:outerShdw>
              </a:effectLst>
            </a:endParaRPr>
          </a:p>
        </p:txBody>
      </p:sp>
      <p:sp>
        <p:nvSpPr>
          <p:cNvPr id="22" name="Rounded Rectangle 21"/>
          <p:cNvSpPr/>
          <p:nvPr userDrawn="1"/>
        </p:nvSpPr>
        <p:spPr>
          <a:xfrm>
            <a:off x="2284252" y="1983742"/>
            <a:ext cx="3519956" cy="978729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At Avon, we know that when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a woman is </a:t>
            </a:r>
            <a:r>
              <a:rPr lang="en-US" sz="1600" dirty="0">
                <a:solidFill>
                  <a:srgbClr val="FFFFFF"/>
                </a:solidFill>
              </a:rPr>
              <a:t>and feels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empowered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smtClean="0">
                <a:solidFill>
                  <a:srgbClr val="FFFFFF"/>
                </a:solidFill>
              </a:rPr>
              <a:t>she </a:t>
            </a:r>
            <a:r>
              <a:rPr lang="en-US" sz="1600" dirty="0">
                <a:solidFill>
                  <a:srgbClr val="FFFFFF"/>
                </a:solidFill>
              </a:rPr>
              <a:t>helps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and empowers </a:t>
            </a:r>
            <a:r>
              <a:rPr lang="en-US" sz="1600" dirty="0">
                <a:solidFill>
                  <a:srgbClr val="FFFFFF"/>
                </a:solidFill>
              </a:rPr>
              <a:t>others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928" y="85627"/>
            <a:ext cx="11665526" cy="113071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2353" y="6383009"/>
            <a:ext cx="1943100" cy="29210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115993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 algn="r" defTabSz="544237">
              <a:defRPr/>
            </a:pPr>
            <a:fld id="{CD7D38E4-0765-4019-BBA0-AE25FBC1D0DC}" type="slidenum">
              <a:rPr lang="en-US" sz="875" smtClean="0">
                <a:solidFill>
                  <a:srgbClr val="FFFFFF"/>
                </a:solidFill>
              </a:rPr>
              <a:pPr algn="r" defTabSz="544237">
                <a:defRPr/>
              </a:pPr>
              <a:t>‹#›</a:t>
            </a:fld>
            <a:endParaRPr lang="en-US" sz="87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86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F06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080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F4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040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77" y="-6394"/>
            <a:ext cx="12199153" cy="6870787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057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414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 descr="2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0096" y="647700"/>
            <a:ext cx="535180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83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 descr="5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40905" y="1854377"/>
            <a:ext cx="8685795" cy="463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2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b="82155"/>
          <a:stretch/>
        </p:blipFill>
        <p:spPr>
          <a:xfrm>
            <a:off x="-18071" y="0"/>
            <a:ext cx="12228143" cy="6858000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49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25" y="-6393"/>
            <a:ext cx="12205250" cy="6870787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00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ny for Women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F2A7E99-B490-468E-85F5-70A7FD8FAC0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2759884" y="2362200"/>
            <a:ext cx="6240766" cy="204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907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 Company for Women -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0D848-B0D8-4402-8B4F-9A942166B78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2759884" y="2362200"/>
            <a:ext cx="6240766" cy="204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028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ny for Wom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B188598-8131-43DA-B630-E2E5BD60C6E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2002136" y="2101951"/>
            <a:ext cx="7933728" cy="25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39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D910C-F45E-41FB-BA4E-FD02C00C8B0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 algn="r">
              <a:defRPr sz="1000"/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610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ook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-9112"/>
            <a:ext cx="5957740" cy="6867112"/>
          </a:xfrm>
          <a:solidFill>
            <a:schemeClr val="tx2">
              <a:lumMod val="75000"/>
              <a:lumOff val="25000"/>
            </a:schemeClr>
          </a:solidFill>
        </p:spPr>
        <p:txBody>
          <a:bodyPr anchor="ctr" anchorCtr="1"/>
          <a:lstStyle>
            <a:lvl1pPr marL="285750" indent="-285750" algn="l">
              <a:buFont typeface="Arial" panose="020B0604020202020204" pitchFamily="34" charset="0"/>
              <a:buChar char="•"/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ADD PICTURE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72865" y="1894788"/>
            <a:ext cx="5106945" cy="142789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8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Presentation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3082" y="3302793"/>
            <a:ext cx="5096728" cy="9752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BA16A0-6B6A-48D7-9BA0-93E9FE95FB3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583082" y="4373301"/>
            <a:ext cx="5107560" cy="102870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/>
            </a:lvl1pPr>
            <a:lvl2pPr marL="288384" indent="0">
              <a:buNone/>
              <a:defRPr/>
            </a:lvl2pPr>
            <a:lvl3pPr marL="576769" indent="0">
              <a:buNone/>
              <a:defRPr/>
            </a:lvl3pPr>
            <a:lvl4pPr marL="854570" indent="0">
              <a:buNone/>
              <a:defRPr/>
            </a:lvl4pPr>
            <a:lvl5pPr marL="854570" indent="0">
              <a:buNone/>
              <a:defRPr/>
            </a:lvl5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30011" y="-4556"/>
            <a:ext cx="0" cy="6867112"/>
          </a:xfrm>
          <a:prstGeom prst="line">
            <a:avLst/>
          </a:pr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452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look 2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72865" y="1894788"/>
            <a:ext cx="5106945" cy="1427899"/>
          </a:xfrm>
        </p:spPr>
        <p:txBody>
          <a:bodyPr anchor="b">
            <a:noAutofit/>
          </a:bodyPr>
          <a:lstStyle>
            <a:lvl1pPr algn="l" defTabSz="543697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altLang="en-US" sz="4800" b="0" i="0" kern="1200" spc="-200" baseline="0" dirty="0">
                <a:solidFill>
                  <a:schemeClr val="tx1"/>
                </a:solidFill>
                <a:latin typeface="Helvetica" panose="020B0604020202030204" pitchFamily="34" charset="0"/>
                <a:ea typeface="+mj-ea"/>
                <a:cs typeface="Times New Roman"/>
              </a:defRPr>
            </a:lvl1pPr>
          </a:lstStyle>
          <a:p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3082" y="3302793"/>
            <a:ext cx="5096728" cy="9752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3000" kern="1200" spc="-50" baseline="0" dirty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2AF5B7B-DB3E-4BA1-934D-AC10012C2C6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6583082" y="4373300"/>
            <a:ext cx="5107560" cy="1028700"/>
          </a:xfrm>
        </p:spPr>
        <p:txBody>
          <a:bodyPr/>
          <a:lstStyle>
            <a:lvl1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400" kern="1200" spc="-2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 smtClean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 smtClean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 smtClean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  <a:defRPr lang="en-US" sz="2000" kern="1200" spc="-50" baseline="0" dirty="0">
                <a:solidFill>
                  <a:schemeClr val="tx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lvl="0" indent="0" algn="l" defTabSz="543697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417136" y="527901"/>
            <a:ext cx="11698664" cy="5599522"/>
          </a:xfrm>
          <a:custGeom>
            <a:avLst/>
            <a:gdLst>
              <a:gd name="connsiteX0" fmla="*/ 6381947 w 11698664"/>
              <a:gd name="connsiteY0" fmla="*/ 1102936 h 5599522"/>
              <a:gd name="connsiteX1" fmla="*/ 6381947 w 11698664"/>
              <a:gd name="connsiteY1" fmla="*/ 0 h 5599522"/>
              <a:gd name="connsiteX2" fmla="*/ 0 w 11698664"/>
              <a:gd name="connsiteY2" fmla="*/ 0 h 5599522"/>
              <a:gd name="connsiteX3" fmla="*/ 0 w 11698664"/>
              <a:gd name="connsiteY3" fmla="*/ 5599522 h 5599522"/>
              <a:gd name="connsiteX4" fmla="*/ 11698664 w 11698664"/>
              <a:gd name="connsiteY4" fmla="*/ 5599522 h 5599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8664" h="5599522">
                <a:moveTo>
                  <a:pt x="6381947" y="1102936"/>
                </a:moveTo>
                <a:lnTo>
                  <a:pt x="6381947" y="0"/>
                </a:lnTo>
                <a:lnTo>
                  <a:pt x="0" y="0"/>
                </a:lnTo>
                <a:lnTo>
                  <a:pt x="0" y="5599522"/>
                </a:lnTo>
                <a:lnTo>
                  <a:pt x="11698664" y="5599522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93542" y="817563"/>
            <a:ext cx="5792787" cy="4052887"/>
          </a:xfr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20000" dir="5400000" sy="-100000" algn="bl" rotWithShape="0"/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lang="en-US" sz="1800">
                <a:solidFill>
                  <a:schemeClr val="bg2"/>
                </a:solidFill>
              </a:defRPr>
            </a:lvl1pPr>
          </a:lstStyle>
          <a:p>
            <a:pPr marL="285750" lvl="0" indent="-285750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7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Title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72865" y="1894788"/>
            <a:ext cx="5106945" cy="1427899"/>
          </a:xfrm>
        </p:spPr>
        <p:txBody>
          <a:bodyPr anchor="t" anchorCtr="0">
            <a:noAutofit/>
          </a:bodyPr>
          <a:lstStyle>
            <a:lvl1pPr algn="l" defTabSz="543697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altLang="en-US" sz="4800" b="0" i="0" kern="1200" spc="-200" baseline="0" dirty="0">
                <a:solidFill>
                  <a:schemeClr val="tx1"/>
                </a:solidFill>
                <a:latin typeface="Helvetica" panose="020B0604020202030204" pitchFamily="34" charset="0"/>
                <a:ea typeface="+mj-ea"/>
                <a:cs typeface="Times New Roman"/>
              </a:defRPr>
            </a:lvl1pPr>
          </a:lstStyle>
          <a:p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A6395C8-E9A2-4EBB-99B0-0274EF7C54D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reeform 3"/>
          <p:cNvSpPr/>
          <p:nvPr userDrawn="1"/>
        </p:nvSpPr>
        <p:spPr>
          <a:xfrm>
            <a:off x="417136" y="527901"/>
            <a:ext cx="11698664" cy="5599522"/>
          </a:xfrm>
          <a:custGeom>
            <a:avLst/>
            <a:gdLst>
              <a:gd name="connsiteX0" fmla="*/ 6381947 w 11698664"/>
              <a:gd name="connsiteY0" fmla="*/ 1102936 h 5599522"/>
              <a:gd name="connsiteX1" fmla="*/ 6381947 w 11698664"/>
              <a:gd name="connsiteY1" fmla="*/ 0 h 5599522"/>
              <a:gd name="connsiteX2" fmla="*/ 0 w 11698664"/>
              <a:gd name="connsiteY2" fmla="*/ 0 h 5599522"/>
              <a:gd name="connsiteX3" fmla="*/ 0 w 11698664"/>
              <a:gd name="connsiteY3" fmla="*/ 5599522 h 5599522"/>
              <a:gd name="connsiteX4" fmla="*/ 11698664 w 11698664"/>
              <a:gd name="connsiteY4" fmla="*/ 5599522 h 5599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8664" h="5599522">
                <a:moveTo>
                  <a:pt x="6381947" y="1102936"/>
                </a:moveTo>
                <a:lnTo>
                  <a:pt x="6381947" y="0"/>
                </a:lnTo>
                <a:lnTo>
                  <a:pt x="0" y="0"/>
                </a:lnTo>
                <a:lnTo>
                  <a:pt x="0" y="5599522"/>
                </a:lnTo>
                <a:lnTo>
                  <a:pt x="11698664" y="5599522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2" name="WebTV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4" y="1006027"/>
            <a:ext cx="5568950" cy="4629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43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 flipH="1">
            <a:off x="5243604" y="413657"/>
            <a:ext cx="6575015" cy="603528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 flipH="1">
            <a:off x="5157042" y="418083"/>
            <a:ext cx="3850526" cy="6022151"/>
          </a:xfrm>
          <a:prstGeom prst="rect">
            <a:avLst/>
          </a:prstGeom>
          <a:gradFill flip="none" rotWithShape="1">
            <a:gsLst>
              <a:gs pos="55856">
                <a:srgbClr val="E6E7E9">
                  <a:alpha val="84000"/>
                </a:srgbClr>
              </a:gs>
              <a:gs pos="11000">
                <a:srgbClr val="E6E7E9"/>
              </a:gs>
              <a:gs pos="100000">
                <a:srgbClr val="E6E7E9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flipH="1">
            <a:off x="3883830" y="357219"/>
            <a:ext cx="7981595" cy="61431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6026727 w 6145026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5987292 w 6145026"/>
              <a:gd name="connsiteY6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48639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5987292 w 6035658"/>
              <a:gd name="connsiteY5" fmla="*/ 5486399 h 6276109"/>
              <a:gd name="connsiteX0" fmla="*/ 6035658 w 6078432"/>
              <a:gd name="connsiteY0" fmla="*/ 2576945 h 6276109"/>
              <a:gd name="connsiteX1" fmla="*/ 6026727 w 6078432"/>
              <a:gd name="connsiteY1" fmla="*/ 0 h 6276109"/>
              <a:gd name="connsiteX2" fmla="*/ 0 w 6078432"/>
              <a:gd name="connsiteY2" fmla="*/ 0 h 6276109"/>
              <a:gd name="connsiteX3" fmla="*/ 0 w 6078432"/>
              <a:gd name="connsiteY3" fmla="*/ 6276109 h 6276109"/>
              <a:gd name="connsiteX4" fmla="*/ 6026727 w 6078432"/>
              <a:gd name="connsiteY4" fmla="*/ 6276109 h 6276109"/>
              <a:gd name="connsiteX5" fmla="*/ 6078432 w 6078432"/>
              <a:gd name="connsiteY5" fmla="*/ 546833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0" fmla="*/ 6035658 w 6475723"/>
              <a:gd name="connsiteY0" fmla="*/ 2576945 h 6284602"/>
              <a:gd name="connsiteX1" fmla="*/ 6026727 w 6475723"/>
              <a:gd name="connsiteY1" fmla="*/ 0 h 6284602"/>
              <a:gd name="connsiteX2" fmla="*/ 0 w 6475723"/>
              <a:gd name="connsiteY2" fmla="*/ 0 h 6284602"/>
              <a:gd name="connsiteX3" fmla="*/ 0 w 6475723"/>
              <a:gd name="connsiteY3" fmla="*/ 6276109 h 6284602"/>
              <a:gd name="connsiteX4" fmla="*/ 6026727 w 6475723"/>
              <a:gd name="connsiteY4" fmla="*/ 6276109 h 6284602"/>
              <a:gd name="connsiteX5" fmla="*/ 6035658 w 6475723"/>
              <a:gd name="connsiteY5" fmla="*/ 6284602 h 6284602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205710"/>
              <a:gd name="connsiteY0" fmla="*/ 2576945 h 6276109"/>
              <a:gd name="connsiteX1" fmla="*/ 6026727 w 6205710"/>
              <a:gd name="connsiteY1" fmla="*/ 0 h 6276109"/>
              <a:gd name="connsiteX2" fmla="*/ 0 w 6205710"/>
              <a:gd name="connsiteY2" fmla="*/ 0 h 6276109"/>
              <a:gd name="connsiteX3" fmla="*/ 0 w 6205710"/>
              <a:gd name="connsiteY3" fmla="*/ 6276109 h 6276109"/>
              <a:gd name="connsiteX4" fmla="*/ 6026727 w 6205710"/>
              <a:gd name="connsiteY4" fmla="*/ 6276109 h 6276109"/>
              <a:gd name="connsiteX5" fmla="*/ 6191967 w 6205710"/>
              <a:gd name="connsiteY5" fmla="*/ 4868594 h 6276109"/>
              <a:gd name="connsiteX0" fmla="*/ 6035658 w 6043410"/>
              <a:gd name="connsiteY0" fmla="*/ 2576945 h 6276109"/>
              <a:gd name="connsiteX1" fmla="*/ 6026727 w 6043410"/>
              <a:gd name="connsiteY1" fmla="*/ 0 h 6276109"/>
              <a:gd name="connsiteX2" fmla="*/ 0 w 6043410"/>
              <a:gd name="connsiteY2" fmla="*/ 0 h 6276109"/>
              <a:gd name="connsiteX3" fmla="*/ 0 w 6043410"/>
              <a:gd name="connsiteY3" fmla="*/ 6276109 h 6276109"/>
              <a:gd name="connsiteX4" fmla="*/ 6026727 w 6043410"/>
              <a:gd name="connsiteY4" fmla="*/ 6276109 h 6276109"/>
              <a:gd name="connsiteX5" fmla="*/ 6008017 w 6043410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8017 w 6035658"/>
              <a:gd name="connsiteY5" fmla="*/ 4871375 h 6276109"/>
              <a:gd name="connsiteX0" fmla="*/ 6035658 w 6041368"/>
              <a:gd name="connsiteY0" fmla="*/ 2576945 h 6276109"/>
              <a:gd name="connsiteX1" fmla="*/ 6026727 w 6041368"/>
              <a:gd name="connsiteY1" fmla="*/ 0 h 6276109"/>
              <a:gd name="connsiteX2" fmla="*/ 0 w 6041368"/>
              <a:gd name="connsiteY2" fmla="*/ 0 h 6276109"/>
              <a:gd name="connsiteX3" fmla="*/ 0 w 6041368"/>
              <a:gd name="connsiteY3" fmla="*/ 6276109 h 6276109"/>
              <a:gd name="connsiteX4" fmla="*/ 6026727 w 6041368"/>
              <a:gd name="connsiteY4" fmla="*/ 6276109 h 6276109"/>
              <a:gd name="connsiteX5" fmla="*/ 6029658 w 604136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29658 w 603565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34356 w 6035658"/>
              <a:gd name="connsiteY5" fmla="*/ 4871375 h 6276109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6123"/>
              <a:gd name="connsiteY0" fmla="*/ 2576945 h 6561086"/>
              <a:gd name="connsiteX1" fmla="*/ 6026727 w 6036123"/>
              <a:gd name="connsiteY1" fmla="*/ 0 h 6561086"/>
              <a:gd name="connsiteX2" fmla="*/ 0 w 6036123"/>
              <a:gd name="connsiteY2" fmla="*/ 0 h 6561086"/>
              <a:gd name="connsiteX3" fmla="*/ 0 w 6036123"/>
              <a:gd name="connsiteY3" fmla="*/ 6276109 h 6561086"/>
              <a:gd name="connsiteX4" fmla="*/ 6036122 w 6036123"/>
              <a:gd name="connsiteY4" fmla="*/ 6276109 h 6561086"/>
              <a:gd name="connsiteX5" fmla="*/ 6034356 w 6036123"/>
              <a:gd name="connsiteY5" fmla="*/ 4871375 h 6561086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455550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37506"/>
              <a:gd name="connsiteY0" fmla="*/ 549428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48185"/>
              <a:gd name="connsiteY0" fmla="*/ 54942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47211 w 6048185"/>
              <a:gd name="connsiteY0" fmla="*/ 222175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3325851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446888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  <a:gd name="connsiteX0" fmla="*/ 6025825 w 6048185"/>
              <a:gd name="connsiteY0" fmla="*/ 181633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8185" h="6276109">
                <a:moveTo>
                  <a:pt x="6025825" y="1816336"/>
                </a:moveTo>
                <a:cubicBezTo>
                  <a:pt x="6026126" y="1633193"/>
                  <a:pt x="6026426" y="183143"/>
                  <a:pt x="6026727" y="0"/>
                </a:cubicBezTo>
                <a:lnTo>
                  <a:pt x="0" y="0"/>
                </a:lnTo>
                <a:lnTo>
                  <a:pt x="0" y="6276109"/>
                </a:lnTo>
                <a:lnTo>
                  <a:pt x="6036122" y="6276109"/>
                </a:lnTo>
                <a:cubicBezTo>
                  <a:pt x="6033456" y="5634910"/>
                  <a:pt x="6048517" y="5270757"/>
                  <a:pt x="6048180" y="4633728"/>
                </a:cubicBez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ln>
                <a:solidFill>
                  <a:srgbClr val="F9A88F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88" y="2713806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405" y="3357778"/>
            <a:ext cx="6617438" cy="6377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3EC0D8E-9948-428A-88A3-D6B353859D5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7568" y="2571750"/>
            <a:ext cx="1143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76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48996" y="1221108"/>
            <a:ext cx="6627655" cy="763992"/>
          </a:xfrm>
        </p:spPr>
        <p:txBody>
          <a:bodyPr anchor="t" anchorCtr="0">
            <a:noAutofit/>
          </a:bodyPr>
          <a:lstStyle>
            <a:lvl1pPr algn="l">
              <a:lnSpc>
                <a:spcPct val="80000"/>
              </a:lnSpc>
              <a:defRPr sz="54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9213" y="3554064"/>
            <a:ext cx="6617438" cy="6377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Other text</a:t>
            </a:r>
            <a:endParaRPr lang="en-US" dirty="0"/>
          </a:p>
        </p:txBody>
      </p:sp>
      <p:sp>
        <p:nvSpPr>
          <p:cNvPr id="6" name="Freeform 5"/>
          <p:cNvSpPr/>
          <p:nvPr userDrawn="1"/>
        </p:nvSpPr>
        <p:spPr>
          <a:xfrm>
            <a:off x="473336" y="1323191"/>
            <a:ext cx="11736593" cy="4722607"/>
          </a:xfrm>
          <a:custGeom>
            <a:avLst/>
            <a:gdLst>
              <a:gd name="connsiteX0" fmla="*/ 4701092 w 11736593"/>
              <a:gd name="connsiteY0" fmla="*/ 0 h 4722607"/>
              <a:gd name="connsiteX1" fmla="*/ 0 w 11736593"/>
              <a:gd name="connsiteY1" fmla="*/ 0 h 4722607"/>
              <a:gd name="connsiteX2" fmla="*/ 0 w 11736593"/>
              <a:gd name="connsiteY2" fmla="*/ 4722607 h 4722607"/>
              <a:gd name="connsiteX3" fmla="*/ 11736593 w 11736593"/>
              <a:gd name="connsiteY3" fmla="*/ 4722607 h 472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36593" h="4722607">
                <a:moveTo>
                  <a:pt x="4701092" y="0"/>
                </a:moveTo>
                <a:lnTo>
                  <a:pt x="0" y="0"/>
                </a:lnTo>
                <a:lnTo>
                  <a:pt x="0" y="4722607"/>
                </a:lnTo>
                <a:lnTo>
                  <a:pt x="11736593" y="4722607"/>
                </a:lnTo>
              </a:path>
            </a:pathLst>
          </a:custGeom>
          <a:noFill/>
          <a:ln w="152400">
            <a:solidFill>
              <a:srgbClr val="F47F9C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48923" y="1402655"/>
            <a:ext cx="4620125" cy="4017757"/>
          </a:xfrm>
          <a:solidFill>
            <a:schemeClr val="bg1">
              <a:lumMod val="50000"/>
            </a:schemeClr>
          </a:solidFill>
        </p:spPr>
        <p:txBody>
          <a:bodyPr anchor="ctr" anchorCtr="1"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815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 rot="16200000">
            <a:off x="3443956" y="-2390291"/>
            <a:ext cx="5894832" cy="116089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5775 w 3249996"/>
              <a:gd name="connsiteY3" fmla="*/ 4854840 h 6276109"/>
              <a:gd name="connsiteX4" fmla="*/ 0 w 3249996"/>
              <a:gd name="connsiteY4" fmla="*/ 6276109 h 6276109"/>
              <a:gd name="connsiteX0" fmla="*/ 3249996 w 3249996"/>
              <a:gd name="connsiteY0" fmla="*/ 2269835 h 4854840"/>
              <a:gd name="connsiteX1" fmla="*/ 3241963 w 3249996"/>
              <a:gd name="connsiteY1" fmla="*/ 0 h 4854840"/>
              <a:gd name="connsiteX2" fmla="*/ 0 w 3249996"/>
              <a:gd name="connsiteY2" fmla="*/ 0 h 4854840"/>
              <a:gd name="connsiteX3" fmla="*/ 5775 w 3249996"/>
              <a:gd name="connsiteY3" fmla="*/ 4854840 h 485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9996" h="4854840">
                <a:moveTo>
                  <a:pt x="3249996" y="2269835"/>
                </a:moveTo>
                <a:cubicBezTo>
                  <a:pt x="3247318" y="1563250"/>
                  <a:pt x="3244641" y="706585"/>
                  <a:pt x="3241963" y="0"/>
                </a:cubicBezTo>
                <a:lnTo>
                  <a:pt x="0" y="0"/>
                </a:lnTo>
                <a:lnTo>
                  <a:pt x="5775" y="4854840"/>
                </a:lnTo>
              </a:path>
            </a:pathLst>
          </a:custGeom>
          <a:noFill/>
          <a:ln w="1524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977D86A-3A20-4FB3-8C4B-78BE115381E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7427" y="550036"/>
            <a:ext cx="5425684" cy="5732429"/>
          </a:xfrm>
          <a:solidFill>
            <a:schemeClr val="bg1">
              <a:lumMod val="50000"/>
            </a:schemeClr>
          </a:solidFill>
        </p:spPr>
        <p:txBody>
          <a:bodyPr anchor="ctr" anchorCtr="1"/>
          <a:lstStyle/>
          <a:p>
            <a:endParaRPr lang="en-US"/>
          </a:p>
        </p:txBody>
      </p:sp>
      <p:pic>
        <p:nvPicPr>
          <p:cNvPr id="9" name="Picture 8" descr="1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4248" y="1003299"/>
            <a:ext cx="3614291" cy="484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40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 rot="16200000">
            <a:off x="3443956" y="-2390291"/>
            <a:ext cx="5894832" cy="116089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5775 w 3249996"/>
              <a:gd name="connsiteY3" fmla="*/ 4854840 h 6276109"/>
              <a:gd name="connsiteX4" fmla="*/ 0 w 3249996"/>
              <a:gd name="connsiteY4" fmla="*/ 6276109 h 6276109"/>
              <a:gd name="connsiteX0" fmla="*/ 3249996 w 3249996"/>
              <a:gd name="connsiteY0" fmla="*/ 2269835 h 4854840"/>
              <a:gd name="connsiteX1" fmla="*/ 3241963 w 3249996"/>
              <a:gd name="connsiteY1" fmla="*/ 0 h 4854840"/>
              <a:gd name="connsiteX2" fmla="*/ 0 w 3249996"/>
              <a:gd name="connsiteY2" fmla="*/ 0 h 4854840"/>
              <a:gd name="connsiteX3" fmla="*/ 5775 w 3249996"/>
              <a:gd name="connsiteY3" fmla="*/ 4854840 h 485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9996" h="4854840">
                <a:moveTo>
                  <a:pt x="3249996" y="2269835"/>
                </a:moveTo>
                <a:cubicBezTo>
                  <a:pt x="3247318" y="1563250"/>
                  <a:pt x="3244641" y="706585"/>
                  <a:pt x="3241963" y="0"/>
                </a:cubicBezTo>
                <a:lnTo>
                  <a:pt x="0" y="0"/>
                </a:lnTo>
                <a:lnTo>
                  <a:pt x="5775" y="4854840"/>
                </a:lnTo>
              </a:path>
            </a:pathLst>
          </a:custGeom>
          <a:noFill/>
          <a:ln w="1524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9F22CF-3B1B-4BF9-AB4C-27A077C7ED7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7427" y="550037"/>
            <a:ext cx="5425684" cy="4770108"/>
          </a:xfrm>
          <a:solidFill>
            <a:schemeClr val="bg1">
              <a:lumMod val="50000"/>
            </a:schemeClr>
          </a:solidFill>
        </p:spPr>
        <p:txBody>
          <a:bodyPr anchor="ctr" anchorCtr="1"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40758" y="4829730"/>
            <a:ext cx="2654338" cy="4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92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Presentation Title look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>
            <a:off x="1137684" y="1499191"/>
            <a:ext cx="4019107" cy="325356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7" name="Freeform 16"/>
          <p:cNvSpPr/>
          <p:nvPr userDrawn="1"/>
        </p:nvSpPr>
        <p:spPr>
          <a:xfrm rot="16200000">
            <a:off x="4122585" y="-1608840"/>
            <a:ext cx="5011213" cy="11127620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9996" h="6276109">
                <a:moveTo>
                  <a:pt x="3249996" y="2269835"/>
                </a:moveTo>
                <a:cubicBezTo>
                  <a:pt x="3247318" y="1563250"/>
                  <a:pt x="3244641" y="706585"/>
                  <a:pt x="3241963" y="0"/>
                </a:cubicBezTo>
                <a:lnTo>
                  <a:pt x="0" y="0"/>
                </a:lnTo>
                <a:lnTo>
                  <a:pt x="0" y="6276109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48996" y="2597421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400" b="0" i="0" spc="-20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9213" y="3241393"/>
            <a:ext cx="6617438" cy="6377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4FF4AC-18FE-4AD6-96DD-28CA0DD6B86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rot="5400000">
            <a:off x="2626619" y="1694761"/>
            <a:ext cx="1579367" cy="6858000"/>
          </a:xfrm>
          <a:prstGeom prst="rect">
            <a:avLst/>
          </a:prstGeom>
          <a:effectLst>
            <a:outerShdw blurRad="190500" dist="139700" dir="2700000" algn="tl" rotWithShape="0">
              <a:prstClr val="black">
                <a:alpha val="34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40758" y="4829730"/>
            <a:ext cx="2654338" cy="4847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07848" y="2857500"/>
            <a:ext cx="1143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73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look (Custom photo)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5978940" y="427413"/>
            <a:ext cx="5822406" cy="6016752"/>
          </a:xfrm>
          <a:solidFill>
            <a:schemeClr val="tx1">
              <a:alpha val="50000"/>
            </a:schemeClr>
          </a:solidFill>
        </p:spPr>
        <p:txBody>
          <a:bodyPr anchor="ctr" anchorCtr="0"/>
          <a:lstStyle>
            <a:lvl1pPr marL="0" indent="0" algn="ctr">
              <a:buNone/>
              <a:defRPr sz="4800" baseline="0"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Click to insert photo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flipH="1">
            <a:off x="3883830" y="357219"/>
            <a:ext cx="7981595" cy="61431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6026727 w 6145026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5987292 w 6145026"/>
              <a:gd name="connsiteY6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48639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5987292 w 6035658"/>
              <a:gd name="connsiteY5" fmla="*/ 5486399 h 6276109"/>
              <a:gd name="connsiteX0" fmla="*/ 6035658 w 6078432"/>
              <a:gd name="connsiteY0" fmla="*/ 2576945 h 6276109"/>
              <a:gd name="connsiteX1" fmla="*/ 6026727 w 6078432"/>
              <a:gd name="connsiteY1" fmla="*/ 0 h 6276109"/>
              <a:gd name="connsiteX2" fmla="*/ 0 w 6078432"/>
              <a:gd name="connsiteY2" fmla="*/ 0 h 6276109"/>
              <a:gd name="connsiteX3" fmla="*/ 0 w 6078432"/>
              <a:gd name="connsiteY3" fmla="*/ 6276109 h 6276109"/>
              <a:gd name="connsiteX4" fmla="*/ 6026727 w 6078432"/>
              <a:gd name="connsiteY4" fmla="*/ 6276109 h 6276109"/>
              <a:gd name="connsiteX5" fmla="*/ 6078432 w 6078432"/>
              <a:gd name="connsiteY5" fmla="*/ 546833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0" fmla="*/ 6035658 w 6475723"/>
              <a:gd name="connsiteY0" fmla="*/ 2576945 h 6284602"/>
              <a:gd name="connsiteX1" fmla="*/ 6026727 w 6475723"/>
              <a:gd name="connsiteY1" fmla="*/ 0 h 6284602"/>
              <a:gd name="connsiteX2" fmla="*/ 0 w 6475723"/>
              <a:gd name="connsiteY2" fmla="*/ 0 h 6284602"/>
              <a:gd name="connsiteX3" fmla="*/ 0 w 6475723"/>
              <a:gd name="connsiteY3" fmla="*/ 6276109 h 6284602"/>
              <a:gd name="connsiteX4" fmla="*/ 6026727 w 6475723"/>
              <a:gd name="connsiteY4" fmla="*/ 6276109 h 6284602"/>
              <a:gd name="connsiteX5" fmla="*/ 6035658 w 6475723"/>
              <a:gd name="connsiteY5" fmla="*/ 6284602 h 6284602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205710"/>
              <a:gd name="connsiteY0" fmla="*/ 2576945 h 6276109"/>
              <a:gd name="connsiteX1" fmla="*/ 6026727 w 6205710"/>
              <a:gd name="connsiteY1" fmla="*/ 0 h 6276109"/>
              <a:gd name="connsiteX2" fmla="*/ 0 w 6205710"/>
              <a:gd name="connsiteY2" fmla="*/ 0 h 6276109"/>
              <a:gd name="connsiteX3" fmla="*/ 0 w 6205710"/>
              <a:gd name="connsiteY3" fmla="*/ 6276109 h 6276109"/>
              <a:gd name="connsiteX4" fmla="*/ 6026727 w 6205710"/>
              <a:gd name="connsiteY4" fmla="*/ 6276109 h 6276109"/>
              <a:gd name="connsiteX5" fmla="*/ 6191967 w 6205710"/>
              <a:gd name="connsiteY5" fmla="*/ 4868594 h 6276109"/>
              <a:gd name="connsiteX0" fmla="*/ 6035658 w 6043410"/>
              <a:gd name="connsiteY0" fmla="*/ 2576945 h 6276109"/>
              <a:gd name="connsiteX1" fmla="*/ 6026727 w 6043410"/>
              <a:gd name="connsiteY1" fmla="*/ 0 h 6276109"/>
              <a:gd name="connsiteX2" fmla="*/ 0 w 6043410"/>
              <a:gd name="connsiteY2" fmla="*/ 0 h 6276109"/>
              <a:gd name="connsiteX3" fmla="*/ 0 w 6043410"/>
              <a:gd name="connsiteY3" fmla="*/ 6276109 h 6276109"/>
              <a:gd name="connsiteX4" fmla="*/ 6026727 w 6043410"/>
              <a:gd name="connsiteY4" fmla="*/ 6276109 h 6276109"/>
              <a:gd name="connsiteX5" fmla="*/ 6008017 w 6043410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8017 w 6035658"/>
              <a:gd name="connsiteY5" fmla="*/ 4871375 h 6276109"/>
              <a:gd name="connsiteX0" fmla="*/ 6035658 w 6041368"/>
              <a:gd name="connsiteY0" fmla="*/ 2576945 h 6276109"/>
              <a:gd name="connsiteX1" fmla="*/ 6026727 w 6041368"/>
              <a:gd name="connsiteY1" fmla="*/ 0 h 6276109"/>
              <a:gd name="connsiteX2" fmla="*/ 0 w 6041368"/>
              <a:gd name="connsiteY2" fmla="*/ 0 h 6276109"/>
              <a:gd name="connsiteX3" fmla="*/ 0 w 6041368"/>
              <a:gd name="connsiteY3" fmla="*/ 6276109 h 6276109"/>
              <a:gd name="connsiteX4" fmla="*/ 6026727 w 6041368"/>
              <a:gd name="connsiteY4" fmla="*/ 6276109 h 6276109"/>
              <a:gd name="connsiteX5" fmla="*/ 6029658 w 604136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29658 w 603565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34356 w 6035658"/>
              <a:gd name="connsiteY5" fmla="*/ 4871375 h 6276109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6123"/>
              <a:gd name="connsiteY0" fmla="*/ 2576945 h 6561086"/>
              <a:gd name="connsiteX1" fmla="*/ 6026727 w 6036123"/>
              <a:gd name="connsiteY1" fmla="*/ 0 h 6561086"/>
              <a:gd name="connsiteX2" fmla="*/ 0 w 6036123"/>
              <a:gd name="connsiteY2" fmla="*/ 0 h 6561086"/>
              <a:gd name="connsiteX3" fmla="*/ 0 w 6036123"/>
              <a:gd name="connsiteY3" fmla="*/ 6276109 h 6561086"/>
              <a:gd name="connsiteX4" fmla="*/ 6036122 w 6036123"/>
              <a:gd name="connsiteY4" fmla="*/ 6276109 h 6561086"/>
              <a:gd name="connsiteX5" fmla="*/ 6034356 w 6036123"/>
              <a:gd name="connsiteY5" fmla="*/ 4871375 h 6561086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455550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37506"/>
              <a:gd name="connsiteY0" fmla="*/ 549428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48185"/>
              <a:gd name="connsiteY0" fmla="*/ 54942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47211 w 6048185"/>
              <a:gd name="connsiteY0" fmla="*/ 222175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3325851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446888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8185" h="6276109">
                <a:moveTo>
                  <a:pt x="6025825" y="1400008"/>
                </a:moveTo>
                <a:cubicBezTo>
                  <a:pt x="6026126" y="1216865"/>
                  <a:pt x="6026426" y="183143"/>
                  <a:pt x="6026727" y="0"/>
                </a:cubicBezTo>
                <a:lnTo>
                  <a:pt x="0" y="0"/>
                </a:lnTo>
                <a:lnTo>
                  <a:pt x="0" y="6276109"/>
                </a:lnTo>
                <a:lnTo>
                  <a:pt x="6036122" y="6276109"/>
                </a:lnTo>
                <a:cubicBezTo>
                  <a:pt x="6033456" y="5634910"/>
                  <a:pt x="6048517" y="5270757"/>
                  <a:pt x="6048180" y="4633728"/>
                </a:cubicBez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88" y="1958432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b="0" i="0" spc="-5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405" y="2602404"/>
            <a:ext cx="6617438" cy="20467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5000"/>
              </a:lnSpc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81F8A7-17F0-4E23-9DF7-66FBC379A2D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2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flipH="1">
            <a:off x="3883830" y="357219"/>
            <a:ext cx="7981595" cy="6143106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6026727 w 6145026"/>
              <a:gd name="connsiteY6" fmla="*/ 4073236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6026727 w 6145026"/>
              <a:gd name="connsiteY5" fmla="*/ 4073236 h 6276109"/>
              <a:gd name="connsiteX6" fmla="*/ 5987292 w 6145026"/>
              <a:gd name="connsiteY6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702530 h 6276109"/>
              <a:gd name="connsiteX0" fmla="*/ 6145026 w 6145026"/>
              <a:gd name="connsiteY0" fmla="*/ 2576945 h 6276109"/>
              <a:gd name="connsiteX1" fmla="*/ 6026727 w 6145026"/>
              <a:gd name="connsiteY1" fmla="*/ 0 h 6276109"/>
              <a:gd name="connsiteX2" fmla="*/ 0 w 6145026"/>
              <a:gd name="connsiteY2" fmla="*/ 0 h 6276109"/>
              <a:gd name="connsiteX3" fmla="*/ 0 w 6145026"/>
              <a:gd name="connsiteY3" fmla="*/ 6276109 h 6276109"/>
              <a:gd name="connsiteX4" fmla="*/ 6026727 w 6145026"/>
              <a:gd name="connsiteY4" fmla="*/ 6276109 h 6276109"/>
              <a:gd name="connsiteX5" fmla="*/ 5987292 w 6145026"/>
              <a:gd name="connsiteY5" fmla="*/ 548639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5987292 w 6035658"/>
              <a:gd name="connsiteY5" fmla="*/ 5486399 h 6276109"/>
              <a:gd name="connsiteX0" fmla="*/ 6035658 w 6078432"/>
              <a:gd name="connsiteY0" fmla="*/ 2576945 h 6276109"/>
              <a:gd name="connsiteX1" fmla="*/ 6026727 w 6078432"/>
              <a:gd name="connsiteY1" fmla="*/ 0 h 6276109"/>
              <a:gd name="connsiteX2" fmla="*/ 0 w 6078432"/>
              <a:gd name="connsiteY2" fmla="*/ 0 h 6276109"/>
              <a:gd name="connsiteX3" fmla="*/ 0 w 6078432"/>
              <a:gd name="connsiteY3" fmla="*/ 6276109 h 6276109"/>
              <a:gd name="connsiteX4" fmla="*/ 6026727 w 6078432"/>
              <a:gd name="connsiteY4" fmla="*/ 6276109 h 6276109"/>
              <a:gd name="connsiteX5" fmla="*/ 6078432 w 6078432"/>
              <a:gd name="connsiteY5" fmla="*/ 5468339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0" fmla="*/ 6035658 w 6475723"/>
              <a:gd name="connsiteY0" fmla="*/ 2576945 h 6284602"/>
              <a:gd name="connsiteX1" fmla="*/ 6026727 w 6475723"/>
              <a:gd name="connsiteY1" fmla="*/ 0 h 6284602"/>
              <a:gd name="connsiteX2" fmla="*/ 0 w 6475723"/>
              <a:gd name="connsiteY2" fmla="*/ 0 h 6284602"/>
              <a:gd name="connsiteX3" fmla="*/ 0 w 6475723"/>
              <a:gd name="connsiteY3" fmla="*/ 6276109 h 6284602"/>
              <a:gd name="connsiteX4" fmla="*/ 6026727 w 6475723"/>
              <a:gd name="connsiteY4" fmla="*/ 6276109 h 6284602"/>
              <a:gd name="connsiteX5" fmla="*/ 6035658 w 6475723"/>
              <a:gd name="connsiteY5" fmla="*/ 6284602 h 6284602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467240"/>
              <a:gd name="connsiteY0" fmla="*/ 2576945 h 6276110"/>
              <a:gd name="connsiteX1" fmla="*/ 6026727 w 6467240"/>
              <a:gd name="connsiteY1" fmla="*/ 0 h 6276110"/>
              <a:gd name="connsiteX2" fmla="*/ 0 w 6467240"/>
              <a:gd name="connsiteY2" fmla="*/ 0 h 6276110"/>
              <a:gd name="connsiteX3" fmla="*/ 0 w 6467240"/>
              <a:gd name="connsiteY3" fmla="*/ 6276109 h 6276110"/>
              <a:gd name="connsiteX4" fmla="*/ 6026727 w 6467240"/>
              <a:gd name="connsiteY4" fmla="*/ 6276109 h 6276110"/>
              <a:gd name="connsiteX5" fmla="*/ 6002606 w 6467240"/>
              <a:gd name="connsiteY5" fmla="*/ 4993710 h 6276110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2606 w 6035658"/>
              <a:gd name="connsiteY5" fmla="*/ 4993710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191967"/>
              <a:gd name="connsiteY0" fmla="*/ 2576945 h 6276109"/>
              <a:gd name="connsiteX1" fmla="*/ 6026727 w 6191967"/>
              <a:gd name="connsiteY1" fmla="*/ 0 h 6276109"/>
              <a:gd name="connsiteX2" fmla="*/ 0 w 6191967"/>
              <a:gd name="connsiteY2" fmla="*/ 0 h 6276109"/>
              <a:gd name="connsiteX3" fmla="*/ 0 w 6191967"/>
              <a:gd name="connsiteY3" fmla="*/ 6276109 h 6276109"/>
              <a:gd name="connsiteX4" fmla="*/ 6026727 w 6191967"/>
              <a:gd name="connsiteY4" fmla="*/ 6276109 h 6276109"/>
              <a:gd name="connsiteX5" fmla="*/ 6191967 w 6191967"/>
              <a:gd name="connsiteY5" fmla="*/ 4868594 h 6276109"/>
              <a:gd name="connsiteX0" fmla="*/ 6035658 w 6205710"/>
              <a:gd name="connsiteY0" fmla="*/ 2576945 h 6276109"/>
              <a:gd name="connsiteX1" fmla="*/ 6026727 w 6205710"/>
              <a:gd name="connsiteY1" fmla="*/ 0 h 6276109"/>
              <a:gd name="connsiteX2" fmla="*/ 0 w 6205710"/>
              <a:gd name="connsiteY2" fmla="*/ 0 h 6276109"/>
              <a:gd name="connsiteX3" fmla="*/ 0 w 6205710"/>
              <a:gd name="connsiteY3" fmla="*/ 6276109 h 6276109"/>
              <a:gd name="connsiteX4" fmla="*/ 6026727 w 6205710"/>
              <a:gd name="connsiteY4" fmla="*/ 6276109 h 6276109"/>
              <a:gd name="connsiteX5" fmla="*/ 6191967 w 6205710"/>
              <a:gd name="connsiteY5" fmla="*/ 4868594 h 6276109"/>
              <a:gd name="connsiteX0" fmla="*/ 6035658 w 6043410"/>
              <a:gd name="connsiteY0" fmla="*/ 2576945 h 6276109"/>
              <a:gd name="connsiteX1" fmla="*/ 6026727 w 6043410"/>
              <a:gd name="connsiteY1" fmla="*/ 0 h 6276109"/>
              <a:gd name="connsiteX2" fmla="*/ 0 w 6043410"/>
              <a:gd name="connsiteY2" fmla="*/ 0 h 6276109"/>
              <a:gd name="connsiteX3" fmla="*/ 0 w 6043410"/>
              <a:gd name="connsiteY3" fmla="*/ 6276109 h 6276109"/>
              <a:gd name="connsiteX4" fmla="*/ 6026727 w 6043410"/>
              <a:gd name="connsiteY4" fmla="*/ 6276109 h 6276109"/>
              <a:gd name="connsiteX5" fmla="*/ 6008017 w 6043410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08017 w 6035658"/>
              <a:gd name="connsiteY5" fmla="*/ 4871375 h 6276109"/>
              <a:gd name="connsiteX0" fmla="*/ 6035658 w 6041368"/>
              <a:gd name="connsiteY0" fmla="*/ 2576945 h 6276109"/>
              <a:gd name="connsiteX1" fmla="*/ 6026727 w 6041368"/>
              <a:gd name="connsiteY1" fmla="*/ 0 h 6276109"/>
              <a:gd name="connsiteX2" fmla="*/ 0 w 6041368"/>
              <a:gd name="connsiteY2" fmla="*/ 0 h 6276109"/>
              <a:gd name="connsiteX3" fmla="*/ 0 w 6041368"/>
              <a:gd name="connsiteY3" fmla="*/ 6276109 h 6276109"/>
              <a:gd name="connsiteX4" fmla="*/ 6026727 w 6041368"/>
              <a:gd name="connsiteY4" fmla="*/ 6276109 h 6276109"/>
              <a:gd name="connsiteX5" fmla="*/ 6029658 w 604136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29658 w 6035658"/>
              <a:gd name="connsiteY5" fmla="*/ 4871375 h 6276109"/>
              <a:gd name="connsiteX0" fmla="*/ 6035658 w 6035658"/>
              <a:gd name="connsiteY0" fmla="*/ 2576945 h 6276109"/>
              <a:gd name="connsiteX1" fmla="*/ 6026727 w 6035658"/>
              <a:gd name="connsiteY1" fmla="*/ 0 h 6276109"/>
              <a:gd name="connsiteX2" fmla="*/ 0 w 6035658"/>
              <a:gd name="connsiteY2" fmla="*/ 0 h 6276109"/>
              <a:gd name="connsiteX3" fmla="*/ 0 w 6035658"/>
              <a:gd name="connsiteY3" fmla="*/ 6276109 h 6276109"/>
              <a:gd name="connsiteX4" fmla="*/ 6026727 w 6035658"/>
              <a:gd name="connsiteY4" fmla="*/ 6276109 h 6276109"/>
              <a:gd name="connsiteX5" fmla="*/ 6034356 w 6035658"/>
              <a:gd name="connsiteY5" fmla="*/ 4871375 h 6276109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6123"/>
              <a:gd name="connsiteY0" fmla="*/ 2576945 h 6561086"/>
              <a:gd name="connsiteX1" fmla="*/ 6026727 w 6036123"/>
              <a:gd name="connsiteY1" fmla="*/ 0 h 6561086"/>
              <a:gd name="connsiteX2" fmla="*/ 0 w 6036123"/>
              <a:gd name="connsiteY2" fmla="*/ 0 h 6561086"/>
              <a:gd name="connsiteX3" fmla="*/ 0 w 6036123"/>
              <a:gd name="connsiteY3" fmla="*/ 6276109 h 6561086"/>
              <a:gd name="connsiteX4" fmla="*/ 6036122 w 6036123"/>
              <a:gd name="connsiteY4" fmla="*/ 6276109 h 6561086"/>
              <a:gd name="connsiteX5" fmla="*/ 6034356 w 6036123"/>
              <a:gd name="connsiteY5" fmla="*/ 4871375 h 6561086"/>
              <a:gd name="connsiteX0" fmla="*/ 6035658 w 6036122"/>
              <a:gd name="connsiteY0" fmla="*/ 2576945 h 6276109"/>
              <a:gd name="connsiteX1" fmla="*/ 6026727 w 6036122"/>
              <a:gd name="connsiteY1" fmla="*/ 0 h 6276109"/>
              <a:gd name="connsiteX2" fmla="*/ 0 w 6036122"/>
              <a:gd name="connsiteY2" fmla="*/ 0 h 6276109"/>
              <a:gd name="connsiteX3" fmla="*/ 0 w 6036122"/>
              <a:gd name="connsiteY3" fmla="*/ 6276109 h 6276109"/>
              <a:gd name="connsiteX4" fmla="*/ 6036122 w 6036122"/>
              <a:gd name="connsiteY4" fmla="*/ 6276109 h 6276109"/>
              <a:gd name="connsiteX5" fmla="*/ 6034356 w 6036122"/>
              <a:gd name="connsiteY5" fmla="*/ 4871375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455550 h 6276109"/>
              <a:gd name="connsiteX0" fmla="*/ 6035658 w 6037506"/>
              <a:gd name="connsiteY0" fmla="*/ 2576945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37506"/>
              <a:gd name="connsiteY0" fmla="*/ 549428 h 6276109"/>
              <a:gd name="connsiteX1" fmla="*/ 6026727 w 6037506"/>
              <a:gd name="connsiteY1" fmla="*/ 0 h 6276109"/>
              <a:gd name="connsiteX2" fmla="*/ 0 w 6037506"/>
              <a:gd name="connsiteY2" fmla="*/ 0 h 6276109"/>
              <a:gd name="connsiteX3" fmla="*/ 0 w 6037506"/>
              <a:gd name="connsiteY3" fmla="*/ 6276109 h 6276109"/>
              <a:gd name="connsiteX4" fmla="*/ 6036122 w 6037506"/>
              <a:gd name="connsiteY4" fmla="*/ 6276109 h 6276109"/>
              <a:gd name="connsiteX5" fmla="*/ 6037488 w 6037506"/>
              <a:gd name="connsiteY5" fmla="*/ 5618094 h 6276109"/>
              <a:gd name="connsiteX0" fmla="*/ 6025825 w 6048185"/>
              <a:gd name="connsiteY0" fmla="*/ 54942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47211 w 6048185"/>
              <a:gd name="connsiteY0" fmla="*/ 2221756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032265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3325851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446888 h 6276109"/>
              <a:gd name="connsiteX0" fmla="*/ 6025825 w 6048185"/>
              <a:gd name="connsiteY0" fmla="*/ 1400008 h 6276109"/>
              <a:gd name="connsiteX1" fmla="*/ 6026727 w 6048185"/>
              <a:gd name="connsiteY1" fmla="*/ 0 h 6276109"/>
              <a:gd name="connsiteX2" fmla="*/ 0 w 6048185"/>
              <a:gd name="connsiteY2" fmla="*/ 0 h 6276109"/>
              <a:gd name="connsiteX3" fmla="*/ 0 w 6048185"/>
              <a:gd name="connsiteY3" fmla="*/ 6276109 h 6276109"/>
              <a:gd name="connsiteX4" fmla="*/ 6036122 w 6048185"/>
              <a:gd name="connsiteY4" fmla="*/ 6276109 h 6276109"/>
              <a:gd name="connsiteX5" fmla="*/ 6048180 w 6048185"/>
              <a:gd name="connsiteY5" fmla="*/ 4633728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8185" h="6276109">
                <a:moveTo>
                  <a:pt x="6025825" y="1400008"/>
                </a:moveTo>
                <a:cubicBezTo>
                  <a:pt x="6026126" y="1216865"/>
                  <a:pt x="6026426" y="183143"/>
                  <a:pt x="6026727" y="0"/>
                </a:cubicBezTo>
                <a:lnTo>
                  <a:pt x="0" y="0"/>
                </a:lnTo>
                <a:lnTo>
                  <a:pt x="0" y="6276109"/>
                </a:lnTo>
                <a:lnTo>
                  <a:pt x="6036122" y="6276109"/>
                </a:lnTo>
                <a:cubicBezTo>
                  <a:pt x="6033456" y="5634910"/>
                  <a:pt x="6048517" y="5270757"/>
                  <a:pt x="6048180" y="4633728"/>
                </a:cubicBez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88" y="1958432"/>
            <a:ext cx="6627655" cy="763992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b="0" i="0" spc="-50" baseline="0">
                <a:solidFill>
                  <a:schemeClr val="tx1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405" y="2602404"/>
            <a:ext cx="4430830" cy="20467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5000"/>
              </a:lnSpc>
              <a:buNone/>
              <a:defRPr sz="3000" spc="-50" baseline="0">
                <a:solidFill>
                  <a:schemeClr val="accent4"/>
                </a:solidFill>
                <a:latin typeface="Helvetica" panose="020B0604020202030204" pitchFamily="34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6B40F17-F61F-4814-9A98-4B4E527389E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4323522" y="1212574"/>
            <a:ext cx="7176052" cy="4890051"/>
          </a:xfrm>
        </p:spPr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94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1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79" y="399033"/>
            <a:ext cx="10794959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8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A407221-EF3F-4B53-80E4-C278153DFD1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043020" y="972497"/>
            <a:ext cx="11117964" cy="437322"/>
          </a:xfrm>
        </p:spPr>
        <p:txBody>
          <a:bodyPr/>
          <a:lstStyle>
            <a:lvl1pPr marL="0" indent="0">
              <a:buNone/>
              <a:defRPr lang="en-US" altLang="en-US" sz="28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027523" y="1714105"/>
            <a:ext cx="10618377" cy="432190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3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20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" name="Freeform 2"/>
          <p:cNvSpPr/>
          <p:nvPr userDrawn="1"/>
        </p:nvSpPr>
        <p:spPr>
          <a:xfrm>
            <a:off x="537328" y="0"/>
            <a:ext cx="424206" cy="1253765"/>
          </a:xfrm>
          <a:custGeom>
            <a:avLst/>
            <a:gdLst>
              <a:gd name="connsiteX0" fmla="*/ 424206 w 424206"/>
              <a:gd name="connsiteY0" fmla="*/ 1253765 h 1253765"/>
              <a:gd name="connsiteX1" fmla="*/ 0 w 424206"/>
              <a:gd name="connsiteY1" fmla="*/ 1253765 h 1253765"/>
              <a:gd name="connsiteX2" fmla="*/ 0 w 424206"/>
              <a:gd name="connsiteY2" fmla="*/ 0 h 125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4206" h="1253765">
                <a:moveTo>
                  <a:pt x="424206" y="1253765"/>
                </a:moveTo>
                <a:lnTo>
                  <a:pt x="0" y="1253765"/>
                </a:lnTo>
                <a:lnTo>
                  <a:pt x="0" y="0"/>
                </a:lnTo>
              </a:path>
            </a:pathLst>
          </a:cu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3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 1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79" y="399033"/>
            <a:ext cx="10794959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800" b="0" i="0" kern="1200" spc="-150" baseline="0" dirty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E0390E-6ED4-4EAF-AEDB-6CF5D903E58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bg2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043020" y="972497"/>
            <a:ext cx="11117964" cy="437322"/>
          </a:xfrm>
        </p:spPr>
        <p:txBody>
          <a:bodyPr/>
          <a:lstStyle>
            <a:lvl1pPr marL="0" indent="0">
              <a:buNone/>
              <a:defRPr lang="en-US" altLang="en-US" sz="2800" kern="1200" spc="-2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027523" y="1714105"/>
            <a:ext cx="10618377" cy="432190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defRPr sz="2300">
                <a:solidFill>
                  <a:schemeClr val="bg2"/>
                </a:solidFill>
              </a:defRPr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</a:defRPr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" name="Freeform 2"/>
          <p:cNvSpPr/>
          <p:nvPr userDrawn="1"/>
        </p:nvSpPr>
        <p:spPr>
          <a:xfrm>
            <a:off x="537328" y="0"/>
            <a:ext cx="424206" cy="1253765"/>
          </a:xfrm>
          <a:custGeom>
            <a:avLst/>
            <a:gdLst>
              <a:gd name="connsiteX0" fmla="*/ 424206 w 424206"/>
              <a:gd name="connsiteY0" fmla="*/ 1253765 h 1253765"/>
              <a:gd name="connsiteX1" fmla="*/ 0 w 424206"/>
              <a:gd name="connsiteY1" fmla="*/ 1253765 h 1253765"/>
              <a:gd name="connsiteX2" fmla="*/ 0 w 424206"/>
              <a:gd name="connsiteY2" fmla="*/ 0 h 125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4206" h="1253765">
                <a:moveTo>
                  <a:pt x="424206" y="1253765"/>
                </a:moveTo>
                <a:lnTo>
                  <a:pt x="0" y="1253765"/>
                </a:lnTo>
                <a:lnTo>
                  <a:pt x="0" y="0"/>
                </a:lnTo>
              </a:path>
            </a:pathLst>
          </a:custGeom>
          <a:noFill/>
          <a:ln w="152400" cap="flat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75" y="6380171"/>
            <a:ext cx="1943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10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 1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79" y="399033"/>
            <a:ext cx="10794959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8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8FBBC81-CC1F-4438-9C79-F7FF273B552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043020" y="972497"/>
            <a:ext cx="11117964" cy="437322"/>
          </a:xfrm>
        </p:spPr>
        <p:txBody>
          <a:bodyPr/>
          <a:lstStyle>
            <a:lvl1pPr marL="0" indent="0">
              <a:buNone/>
              <a:defRPr lang="en-US" altLang="en-US" sz="28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952108" y="2025193"/>
            <a:ext cx="3145536" cy="344065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sp>
        <p:nvSpPr>
          <p:cNvPr id="13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7919773" y="2025193"/>
            <a:ext cx="3145536" cy="344065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98752" y="1993187"/>
            <a:ext cx="0" cy="3472665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7793248" y="1993187"/>
            <a:ext cx="0" cy="3472665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/>
          <p:cNvSpPr>
            <a:spLocks noGrp="1"/>
          </p:cNvSpPr>
          <p:nvPr userDrawn="1">
            <p:ph type="body" sz="quarter" idx="17"/>
          </p:nvPr>
        </p:nvSpPr>
        <p:spPr>
          <a:xfrm>
            <a:off x="4520567" y="2025193"/>
            <a:ext cx="3146157" cy="3440659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buNone/>
              <a:defRPr sz="2000" i="1">
                <a:solidFill>
                  <a:schemeClr val="accent4"/>
                </a:solidFill>
              </a:defRPr>
            </a:lvl1pPr>
            <a:lvl2pPr marL="288384" indent="0" algn="ctr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800" i="1">
                <a:solidFill>
                  <a:schemeClr val="accent4"/>
                </a:solidFill>
              </a:defRPr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408451"/>
            <a:ext cx="1803400" cy="2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8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3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680"/>
          <a:stretch/>
        </p:blipFill>
        <p:spPr>
          <a:xfrm>
            <a:off x="0" y="0"/>
            <a:ext cx="60330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157602F-753E-4A09-A5C7-4E5A37A7647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35150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36025" y="1810804"/>
            <a:ext cx="5810202" cy="4211009"/>
          </a:xfrm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91948" y="2571750"/>
            <a:ext cx="1143000" cy="571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11606" y="0"/>
            <a:ext cx="1524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18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3 with photo (whit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-18854" y="0"/>
            <a:ext cx="6035906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6C64E0-A4E2-4170-B156-225125A47BA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97251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97251" y="1810804"/>
            <a:ext cx="5810202" cy="421100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buNone/>
              <a:defRPr sz="2000"/>
            </a:lvl1pPr>
            <a:lvl2pPr marL="288384" indent="0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1606" y="0"/>
            <a:ext cx="1524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83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ullet 3 with photo (whit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35906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tx1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210EC6-A2FA-41D4-9C70-EEEE7E11C7B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97251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accent4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97251" y="1810804"/>
            <a:ext cx="5810202" cy="421100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buNone/>
              <a:defRPr sz="2000"/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  <a:defRPr sz="1800"/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1606" y="0"/>
            <a:ext cx="1524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1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3 with photo (colored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1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-9427" y="0"/>
            <a:ext cx="6035906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51" y="191639"/>
            <a:ext cx="5748975" cy="866588"/>
          </a:xfrm>
        </p:spPr>
        <p:txBody>
          <a:bodyPr anchor="ctr" anchorCtr="0"/>
          <a:lstStyle>
            <a:lvl1pPr marL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altLang="en-US" sz="3600" b="0" i="0" kern="1200" spc="-150" baseline="0" dirty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7048079-E542-4AB3-979B-D25A9AB7831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rgbClr val="FFFFFF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97251" y="804888"/>
            <a:ext cx="5711076" cy="437322"/>
          </a:xfrm>
        </p:spPr>
        <p:txBody>
          <a:bodyPr/>
          <a:lstStyle>
            <a:lvl1pPr marL="0" indent="0">
              <a:buNone/>
              <a:defRPr lang="en-US" altLang="en-US" sz="3000" kern="1200" spc="-2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543697" rtl="0" eaLnBrk="0" fontAlgn="base" hangingPunct="0"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Font typeface="Arial" panose="020B0604020202020204" pitchFamily="34" charset="0"/>
              <a:buNone/>
            </a:pPr>
            <a:r>
              <a:rPr lang="en-US" altLang="en-US" noProof="0" dirty="0" smtClean="0"/>
              <a:t>subhead placeholder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297251" y="1810804"/>
            <a:ext cx="5810202" cy="421100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buNone/>
              <a:defRPr sz="2000">
                <a:solidFill>
                  <a:schemeClr val="bg2"/>
                </a:solidFill>
              </a:defRPr>
            </a:lvl1pPr>
            <a:lvl2pPr marL="473585" indent="-185201">
              <a:lnSpc>
                <a:spcPct val="100000"/>
              </a:lnSpc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800">
                <a:solidFill>
                  <a:schemeClr val="bg2"/>
                </a:solidFill>
              </a:defRPr>
            </a:lvl2pPr>
            <a:lvl3pPr>
              <a:buClr>
                <a:schemeClr val="accent4"/>
              </a:buClr>
              <a:defRPr sz="2200"/>
            </a:lvl3pPr>
            <a:lvl4pPr>
              <a:buClr>
                <a:schemeClr val="accent4"/>
              </a:buClr>
              <a:defRPr sz="2200"/>
            </a:lvl4pPr>
            <a:lvl5pPr>
              <a:buClr>
                <a:schemeClr val="accent4"/>
              </a:buCl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19800" y="0"/>
            <a:ext cx="15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11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10" y="1337765"/>
            <a:ext cx="3594799" cy="1977464"/>
          </a:xfrm>
        </p:spPr>
        <p:txBody>
          <a:bodyPr anchor="b"/>
          <a:lstStyle>
            <a:lvl1pPr marL="0" algn="r" defTabSz="914363" rtl="0" eaLnBrk="1" latinLnBrk="0" hangingPunct="1">
              <a:lnSpc>
                <a:spcPts val="4916"/>
              </a:lnSpc>
              <a:defRPr lang="en-US" sz="5000" b="1" kern="1200" spc="-200" baseline="0" dirty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614" y="1408005"/>
            <a:ext cx="7552746" cy="50783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2pPr>
            <a:lvl3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3pPr>
            <a:lvl4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4pPr>
            <a:lvl5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9B79B0D-D390-4213-85A0-EAD73CB0767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2922396" y="544286"/>
            <a:ext cx="8825104" cy="653143"/>
          </a:xfrm>
          <a:custGeom>
            <a:avLst/>
            <a:gdLst>
              <a:gd name="connsiteX0" fmla="*/ 11213960 w 11213960"/>
              <a:gd name="connsiteY0" fmla="*/ 0 h 783771"/>
              <a:gd name="connsiteX1" fmla="*/ 0 w 11213960"/>
              <a:gd name="connsiteY1" fmla="*/ 0 h 783771"/>
              <a:gd name="connsiteX2" fmla="*/ 0 w 11213960"/>
              <a:gd name="connsiteY2" fmla="*/ 7837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13960" h="783771">
                <a:moveTo>
                  <a:pt x="11213960" y="0"/>
                </a:moveTo>
                <a:lnTo>
                  <a:pt x="0" y="0"/>
                </a:lnTo>
                <a:lnTo>
                  <a:pt x="0" y="783771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922396" y="3449935"/>
            <a:ext cx="0" cy="3408066"/>
          </a:xfrm>
          <a:prstGeom prst="line">
            <a:avLst/>
          </a:pr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1747500" y="552660"/>
            <a:ext cx="0" cy="6305341"/>
          </a:xfrm>
          <a:prstGeom prst="line">
            <a:avLst/>
          </a:pr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5257" y="6173777"/>
            <a:ext cx="2856647" cy="42943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203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call 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F4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10" y="1337765"/>
            <a:ext cx="3594799" cy="1977464"/>
          </a:xfrm>
        </p:spPr>
        <p:txBody>
          <a:bodyPr anchor="b"/>
          <a:lstStyle>
            <a:lvl1pPr marL="0" algn="r" defTabSz="914363" rtl="0" eaLnBrk="1" latinLnBrk="0" hangingPunct="1">
              <a:lnSpc>
                <a:spcPts val="4916"/>
              </a:lnSpc>
              <a:defRPr lang="en-US" sz="5000" b="1" kern="1200" spc="-200" baseline="0" dirty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614" y="1408005"/>
            <a:ext cx="7552746" cy="50783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  <a:lvl2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2pPr>
            <a:lvl3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3pPr>
            <a:lvl4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4pPr>
            <a:lvl5pPr marL="0" marR="0" indent="0" algn="l" defTabSz="914363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EC008C"/>
              </a:buClr>
              <a:buSzTx/>
              <a:buFont typeface="Arial" panose="020B0604020202020204" pitchFamily="34" charset="0"/>
              <a:buNone/>
              <a:tabLst>
                <a:tab pos="1238139" algn="l"/>
              </a:tabLst>
              <a:defRPr lang="en-US" altLang="en-US" sz="3600" b="0" kern="1200" spc="-50" baseline="0" noProof="0" dirty="0" smtClean="0">
                <a:solidFill>
                  <a:schemeClr val="bg2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en-US" noProof="0" dirty="0" smtClean="0"/>
              <a:t>Click to 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bg2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40B1E4D-8D4E-4480-A7CE-5AAF980BA4ED}" type="datetime1">
              <a:rPr lang="en-US" smtClean="0">
                <a:solidFill>
                  <a:srgbClr val="FFFFFF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bg2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2922396" y="544286"/>
            <a:ext cx="8825104" cy="653143"/>
          </a:xfrm>
          <a:custGeom>
            <a:avLst/>
            <a:gdLst>
              <a:gd name="connsiteX0" fmla="*/ 11213960 w 11213960"/>
              <a:gd name="connsiteY0" fmla="*/ 0 h 783771"/>
              <a:gd name="connsiteX1" fmla="*/ 0 w 11213960"/>
              <a:gd name="connsiteY1" fmla="*/ 0 h 783771"/>
              <a:gd name="connsiteX2" fmla="*/ 0 w 11213960"/>
              <a:gd name="connsiteY2" fmla="*/ 7837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13960" h="783771">
                <a:moveTo>
                  <a:pt x="11213960" y="0"/>
                </a:moveTo>
                <a:lnTo>
                  <a:pt x="0" y="0"/>
                </a:lnTo>
                <a:lnTo>
                  <a:pt x="0" y="783771"/>
                </a:lnTo>
              </a:path>
            </a:pathLst>
          </a:custGeom>
          <a:noFill/>
          <a:ln w="127000" cap="sq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922396" y="3449935"/>
            <a:ext cx="0" cy="3408066"/>
          </a:xfrm>
          <a:prstGeom prst="line">
            <a:avLst/>
          </a:prstGeom>
          <a:noFill/>
          <a:ln w="127000" cap="sq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1747500" y="552660"/>
            <a:ext cx="0" cy="6305341"/>
          </a:xfrm>
          <a:prstGeom prst="line">
            <a:avLst/>
          </a:prstGeom>
          <a:noFill/>
          <a:ln w="127000" cap="sq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257" y="6181428"/>
            <a:ext cx="2856643" cy="42943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4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out 3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1524" y="0"/>
            <a:ext cx="12188952" cy="6858000"/>
          </a:xfrm>
          <a:solidFill>
            <a:schemeClr val="bg1">
              <a:lumMod val="75000"/>
            </a:schemeClr>
          </a:solidFill>
        </p:spPr>
        <p:txBody>
          <a:bodyPr anchor="ctr" anchorCtr="1"/>
          <a:lstStyle>
            <a:lvl1pPr marL="0" indent="0" algn="r">
              <a:buNone/>
              <a:defRPr sz="4400"/>
            </a:lvl1pPr>
          </a:lstStyle>
          <a:p>
            <a:r>
              <a:rPr lang="en-US" dirty="0" smtClean="0"/>
              <a:t>Click to add photo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066" y="1237135"/>
            <a:ext cx="3594799" cy="1977464"/>
          </a:xfrm>
        </p:spPr>
        <p:txBody>
          <a:bodyPr anchor="t" anchorCtr="0"/>
          <a:lstStyle>
            <a:lvl1pPr marL="0" algn="l" defTabSz="914363" rtl="0" eaLnBrk="1" latinLnBrk="0" hangingPunct="1">
              <a:lnSpc>
                <a:spcPts val="4916"/>
              </a:lnSpc>
              <a:defRPr lang="en-US" sz="5000" b="1" kern="1200" spc="-200" baseline="0" dirty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63B8B1-DF44-439A-9E23-C4FEA614F60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 bwMode="ltGray">
          <a:xfrm flipV="1">
            <a:off x="524078" y="-150613"/>
            <a:ext cx="2708010" cy="5147733"/>
          </a:xfrm>
          <a:custGeom>
            <a:avLst/>
            <a:gdLst>
              <a:gd name="connsiteX0" fmla="*/ 6026727 w 6026727"/>
              <a:gd name="connsiteY0" fmla="*/ 1330036 h 6276109"/>
              <a:gd name="connsiteX1" fmla="*/ 6026727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6026727 w 6026727"/>
              <a:gd name="connsiteY0" fmla="*/ 1330036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6026727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6" fmla="*/ 6026727 w 6026727"/>
              <a:gd name="connsiteY6" fmla="*/ 4073236 h 6276109"/>
              <a:gd name="connsiteX0" fmla="*/ 3228109 w 6197370"/>
              <a:gd name="connsiteY0" fmla="*/ 2216727 h 6276109"/>
              <a:gd name="connsiteX1" fmla="*/ 3241963 w 6197370"/>
              <a:gd name="connsiteY1" fmla="*/ 0 h 6276109"/>
              <a:gd name="connsiteX2" fmla="*/ 0 w 6197370"/>
              <a:gd name="connsiteY2" fmla="*/ 0 h 6276109"/>
              <a:gd name="connsiteX3" fmla="*/ 0 w 6197370"/>
              <a:gd name="connsiteY3" fmla="*/ 6276109 h 6276109"/>
              <a:gd name="connsiteX4" fmla="*/ 3200400 w 6197370"/>
              <a:gd name="connsiteY4" fmla="*/ 6276109 h 6276109"/>
              <a:gd name="connsiteX5" fmla="*/ 6026727 w 6197370"/>
              <a:gd name="connsiteY5" fmla="*/ 4073236 h 6276109"/>
              <a:gd name="connsiteX6" fmla="*/ 5860472 w 6197370"/>
              <a:gd name="connsiteY6" fmla="*/ 3491345 h 6276109"/>
              <a:gd name="connsiteX0" fmla="*/ 3228109 w 6026727"/>
              <a:gd name="connsiteY0" fmla="*/ 2216727 h 6276109"/>
              <a:gd name="connsiteX1" fmla="*/ 3241963 w 6026727"/>
              <a:gd name="connsiteY1" fmla="*/ 0 h 6276109"/>
              <a:gd name="connsiteX2" fmla="*/ 0 w 6026727"/>
              <a:gd name="connsiteY2" fmla="*/ 0 h 6276109"/>
              <a:gd name="connsiteX3" fmla="*/ 0 w 6026727"/>
              <a:gd name="connsiteY3" fmla="*/ 6276109 h 6276109"/>
              <a:gd name="connsiteX4" fmla="*/ 3200400 w 6026727"/>
              <a:gd name="connsiteY4" fmla="*/ 6276109 h 6276109"/>
              <a:gd name="connsiteX5" fmla="*/ 6026727 w 6026727"/>
              <a:gd name="connsiteY5" fmla="*/ 4073236 h 6276109"/>
              <a:gd name="connsiteX0" fmla="*/ 3228109 w 3543747"/>
              <a:gd name="connsiteY0" fmla="*/ 2216727 h 6276109"/>
              <a:gd name="connsiteX1" fmla="*/ 3241963 w 3543747"/>
              <a:gd name="connsiteY1" fmla="*/ 0 h 6276109"/>
              <a:gd name="connsiteX2" fmla="*/ 0 w 3543747"/>
              <a:gd name="connsiteY2" fmla="*/ 0 h 6276109"/>
              <a:gd name="connsiteX3" fmla="*/ 0 w 3543747"/>
              <a:gd name="connsiteY3" fmla="*/ 6276109 h 6276109"/>
              <a:gd name="connsiteX4" fmla="*/ 3200400 w 3543747"/>
              <a:gd name="connsiteY4" fmla="*/ 6276109 h 6276109"/>
              <a:gd name="connsiteX5" fmla="*/ 3241963 w 3543747"/>
              <a:gd name="connsiteY5" fmla="*/ 4003964 h 6276109"/>
              <a:gd name="connsiteX0" fmla="*/ 3228109 w 3623802"/>
              <a:gd name="connsiteY0" fmla="*/ 2216727 h 6276109"/>
              <a:gd name="connsiteX1" fmla="*/ 3241963 w 3623802"/>
              <a:gd name="connsiteY1" fmla="*/ 0 h 6276109"/>
              <a:gd name="connsiteX2" fmla="*/ 0 w 3623802"/>
              <a:gd name="connsiteY2" fmla="*/ 0 h 6276109"/>
              <a:gd name="connsiteX3" fmla="*/ 0 w 3623802"/>
              <a:gd name="connsiteY3" fmla="*/ 6276109 h 6276109"/>
              <a:gd name="connsiteX4" fmla="*/ 3200400 w 3623802"/>
              <a:gd name="connsiteY4" fmla="*/ 6276109 h 6276109"/>
              <a:gd name="connsiteX5" fmla="*/ 3241963 w 3623802"/>
              <a:gd name="connsiteY5" fmla="*/ 4003964 h 6276109"/>
              <a:gd name="connsiteX0" fmla="*/ 3228109 w 3241963"/>
              <a:gd name="connsiteY0" fmla="*/ 2216727 h 6276359"/>
              <a:gd name="connsiteX1" fmla="*/ 3241963 w 3241963"/>
              <a:gd name="connsiteY1" fmla="*/ 0 h 6276359"/>
              <a:gd name="connsiteX2" fmla="*/ 0 w 3241963"/>
              <a:gd name="connsiteY2" fmla="*/ 0 h 6276359"/>
              <a:gd name="connsiteX3" fmla="*/ 0 w 3241963"/>
              <a:gd name="connsiteY3" fmla="*/ 6276109 h 6276359"/>
              <a:gd name="connsiteX4" fmla="*/ 3200400 w 3241963"/>
              <a:gd name="connsiteY4" fmla="*/ 6276109 h 6276359"/>
              <a:gd name="connsiteX5" fmla="*/ 3241963 w 3241963"/>
              <a:gd name="connsiteY5" fmla="*/ 4003964 h 627635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4" fmla="*/ 3200400 w 3241963"/>
              <a:gd name="connsiteY4" fmla="*/ 6276109 h 6276109"/>
              <a:gd name="connsiteX5" fmla="*/ 3241963 w 3241963"/>
              <a:gd name="connsiteY5" fmla="*/ 4003964 h 6276109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4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5" fmla="*/ 3241963 w 3245968"/>
              <a:gd name="connsiteY5" fmla="*/ 4003967 h 6279147"/>
              <a:gd name="connsiteX0" fmla="*/ 3228109 w 3245968"/>
              <a:gd name="connsiteY0" fmla="*/ 2216727 h 6279147"/>
              <a:gd name="connsiteX1" fmla="*/ 3241963 w 3245968"/>
              <a:gd name="connsiteY1" fmla="*/ 0 h 6279147"/>
              <a:gd name="connsiteX2" fmla="*/ 0 w 3245968"/>
              <a:gd name="connsiteY2" fmla="*/ 0 h 6279147"/>
              <a:gd name="connsiteX3" fmla="*/ 0 w 3245968"/>
              <a:gd name="connsiteY3" fmla="*/ 6276109 h 6279147"/>
              <a:gd name="connsiteX4" fmla="*/ 3245968 w 3245968"/>
              <a:gd name="connsiteY4" fmla="*/ 6279147 h 6279147"/>
              <a:gd name="connsiteX0" fmla="*/ 3228109 w 3241963"/>
              <a:gd name="connsiteY0" fmla="*/ 2216727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1759 w 3241963"/>
              <a:gd name="connsiteY0" fmla="*/ 1277473 h 6276109"/>
              <a:gd name="connsiteX1" fmla="*/ 3241963 w 3241963"/>
              <a:gd name="connsiteY1" fmla="*/ 0 h 6276109"/>
              <a:gd name="connsiteX2" fmla="*/ 0 w 3241963"/>
              <a:gd name="connsiteY2" fmla="*/ 0 h 6276109"/>
              <a:gd name="connsiteX3" fmla="*/ 0 w 3241963"/>
              <a:gd name="connsiteY3" fmla="*/ 6276109 h 6276109"/>
              <a:gd name="connsiteX0" fmla="*/ 3249996 w 3249996"/>
              <a:gd name="connsiteY0" fmla="*/ 2119754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49996 w 3249996"/>
              <a:gd name="connsiteY0" fmla="*/ 2269835 h 6276109"/>
              <a:gd name="connsiteX1" fmla="*/ 3241963 w 3249996"/>
              <a:gd name="connsiteY1" fmla="*/ 0 h 6276109"/>
              <a:gd name="connsiteX2" fmla="*/ 0 w 3249996"/>
              <a:gd name="connsiteY2" fmla="*/ 0 h 6276109"/>
              <a:gd name="connsiteX3" fmla="*/ 0 w 3249996"/>
              <a:gd name="connsiteY3" fmla="*/ 6276109 h 6276109"/>
              <a:gd name="connsiteX0" fmla="*/ 3257841 w 3257841"/>
              <a:gd name="connsiteY0" fmla="*/ 3033883 h 6276109"/>
              <a:gd name="connsiteX1" fmla="*/ 3241963 w 3257841"/>
              <a:gd name="connsiteY1" fmla="*/ 0 h 6276109"/>
              <a:gd name="connsiteX2" fmla="*/ 0 w 3257841"/>
              <a:gd name="connsiteY2" fmla="*/ 0 h 6276109"/>
              <a:gd name="connsiteX3" fmla="*/ 0 w 3257841"/>
              <a:gd name="connsiteY3" fmla="*/ 6276109 h 6276109"/>
              <a:gd name="connsiteX0" fmla="*/ 3247446 w 3247446"/>
              <a:gd name="connsiteY0" fmla="*/ 946667 h 6276109"/>
              <a:gd name="connsiteX1" fmla="*/ 3241963 w 3247446"/>
              <a:gd name="connsiteY1" fmla="*/ 0 h 6276109"/>
              <a:gd name="connsiteX2" fmla="*/ 0 w 3247446"/>
              <a:gd name="connsiteY2" fmla="*/ 0 h 6276109"/>
              <a:gd name="connsiteX3" fmla="*/ 0 w 3247446"/>
              <a:gd name="connsiteY3" fmla="*/ 6276109 h 6276109"/>
              <a:gd name="connsiteX0" fmla="*/ 3237051 w 3242412"/>
              <a:gd name="connsiteY0" fmla="*/ 622624 h 6276109"/>
              <a:gd name="connsiteX1" fmla="*/ 3241963 w 3242412"/>
              <a:gd name="connsiteY1" fmla="*/ 0 h 6276109"/>
              <a:gd name="connsiteX2" fmla="*/ 0 w 3242412"/>
              <a:gd name="connsiteY2" fmla="*/ 0 h 6276109"/>
              <a:gd name="connsiteX3" fmla="*/ 0 w 3242412"/>
              <a:gd name="connsiteY3" fmla="*/ 6276109 h 6276109"/>
              <a:gd name="connsiteX0" fmla="*/ 3247446 w 3247446"/>
              <a:gd name="connsiteY0" fmla="*/ 632155 h 6276109"/>
              <a:gd name="connsiteX1" fmla="*/ 3241963 w 3247446"/>
              <a:gd name="connsiteY1" fmla="*/ 0 h 6276109"/>
              <a:gd name="connsiteX2" fmla="*/ 0 w 3247446"/>
              <a:gd name="connsiteY2" fmla="*/ 0 h 6276109"/>
              <a:gd name="connsiteX3" fmla="*/ 0 w 3247446"/>
              <a:gd name="connsiteY3" fmla="*/ 6276109 h 6276109"/>
              <a:gd name="connsiteX0" fmla="*/ 3229756 w 3242241"/>
              <a:gd name="connsiteY0" fmla="*/ 2255583 h 6276109"/>
              <a:gd name="connsiteX1" fmla="*/ 3241963 w 3242241"/>
              <a:gd name="connsiteY1" fmla="*/ 0 h 6276109"/>
              <a:gd name="connsiteX2" fmla="*/ 0 w 3242241"/>
              <a:gd name="connsiteY2" fmla="*/ 0 h 6276109"/>
              <a:gd name="connsiteX3" fmla="*/ 0 w 3242241"/>
              <a:gd name="connsiteY3" fmla="*/ 6276109 h 6276109"/>
              <a:gd name="connsiteX0" fmla="*/ 3209785 w 3242099"/>
              <a:gd name="connsiteY0" fmla="*/ 3254873 h 6276109"/>
              <a:gd name="connsiteX1" fmla="*/ 3241963 w 3242099"/>
              <a:gd name="connsiteY1" fmla="*/ 0 h 6276109"/>
              <a:gd name="connsiteX2" fmla="*/ 0 w 3242099"/>
              <a:gd name="connsiteY2" fmla="*/ 0 h 6276109"/>
              <a:gd name="connsiteX3" fmla="*/ 0 w 3242099"/>
              <a:gd name="connsiteY3" fmla="*/ 6276109 h 6276109"/>
              <a:gd name="connsiteX0" fmla="*/ 3226947 w 3242206"/>
              <a:gd name="connsiteY0" fmla="*/ 2374815 h 6276109"/>
              <a:gd name="connsiteX1" fmla="*/ 3241963 w 3242206"/>
              <a:gd name="connsiteY1" fmla="*/ 0 h 6276109"/>
              <a:gd name="connsiteX2" fmla="*/ 0 w 3242206"/>
              <a:gd name="connsiteY2" fmla="*/ 0 h 6276109"/>
              <a:gd name="connsiteX3" fmla="*/ 0 w 3242206"/>
              <a:gd name="connsiteY3" fmla="*/ 6276109 h 6276109"/>
              <a:gd name="connsiteX0" fmla="*/ 3252791 w 3252791"/>
              <a:gd name="connsiteY0" fmla="*/ 1653450 h 6276109"/>
              <a:gd name="connsiteX1" fmla="*/ 3241963 w 3252791"/>
              <a:gd name="connsiteY1" fmla="*/ 0 h 6276109"/>
              <a:gd name="connsiteX2" fmla="*/ 0 w 3252791"/>
              <a:gd name="connsiteY2" fmla="*/ 0 h 6276109"/>
              <a:gd name="connsiteX3" fmla="*/ 0 w 3252791"/>
              <a:gd name="connsiteY3" fmla="*/ 6276109 h 6276109"/>
              <a:gd name="connsiteX0" fmla="*/ 3252791 w 3252791"/>
              <a:gd name="connsiteY0" fmla="*/ 1574756 h 6276109"/>
              <a:gd name="connsiteX1" fmla="*/ 3241963 w 3252791"/>
              <a:gd name="connsiteY1" fmla="*/ 0 h 6276109"/>
              <a:gd name="connsiteX2" fmla="*/ 0 w 3252791"/>
              <a:gd name="connsiteY2" fmla="*/ 0 h 6276109"/>
              <a:gd name="connsiteX3" fmla="*/ 0 w 3252791"/>
              <a:gd name="connsiteY3" fmla="*/ 6276109 h 627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2791" h="6276109">
                <a:moveTo>
                  <a:pt x="3252791" y="1574756"/>
                </a:moveTo>
                <a:cubicBezTo>
                  <a:pt x="3250113" y="868171"/>
                  <a:pt x="3244641" y="706585"/>
                  <a:pt x="3241963" y="0"/>
                </a:cubicBezTo>
                <a:lnTo>
                  <a:pt x="0" y="0"/>
                </a:lnTo>
                <a:lnTo>
                  <a:pt x="0" y="6276109"/>
                </a:lnTo>
              </a:path>
            </a:pathLst>
          </a:cu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algn="ctr" defTabSz="914363"/>
            <a:endParaRPr lang="en-US" sz="216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ltGray">
          <a:xfrm>
            <a:off x="3126482" y="64544"/>
            <a:ext cx="0" cy="1021978"/>
          </a:xfrm>
          <a:prstGeom prst="line">
            <a:avLst/>
          </a:prstGeom>
          <a:noFill/>
          <a:ln w="127000" cap="sq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75" y="6363075"/>
            <a:ext cx="1943100" cy="292100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1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 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6659519" y="4598519"/>
            <a:ext cx="5086280" cy="1977464"/>
          </a:xfrm>
        </p:spPr>
        <p:txBody>
          <a:bodyPr anchor="b"/>
          <a:lstStyle>
            <a:lvl1pPr marL="0" algn="l" defTabSz="914363" rtl="0" eaLnBrk="1" latinLnBrk="0" hangingPunct="1">
              <a:lnSpc>
                <a:spcPct val="80000"/>
              </a:lnSpc>
              <a:defRPr lang="en-US" sz="4000" b="0" kern="1200" spc="-200" baseline="0" dirty="0">
                <a:solidFill>
                  <a:srgbClr val="000000"/>
                </a:solidFill>
                <a:latin typeface="Helvetica" panose="020B0604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882798A-8965-4748-ABD3-59D2F369A73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Freeform 27"/>
          <p:cNvSpPr/>
          <p:nvPr userDrawn="1"/>
        </p:nvSpPr>
        <p:spPr>
          <a:xfrm>
            <a:off x="537882" y="548640"/>
            <a:ext cx="11661290" cy="5776856"/>
          </a:xfrm>
          <a:custGeom>
            <a:avLst/>
            <a:gdLst>
              <a:gd name="connsiteX0" fmla="*/ 6067313 w 11661290"/>
              <a:gd name="connsiteY0" fmla="*/ 5776856 h 5776856"/>
              <a:gd name="connsiteX1" fmla="*/ 0 w 11661290"/>
              <a:gd name="connsiteY1" fmla="*/ 5776856 h 5776856"/>
              <a:gd name="connsiteX2" fmla="*/ 0 w 11661290"/>
              <a:gd name="connsiteY2" fmla="*/ 5637007 h 5776856"/>
              <a:gd name="connsiteX3" fmla="*/ 0 w 11661290"/>
              <a:gd name="connsiteY3" fmla="*/ 0 h 5776856"/>
              <a:gd name="connsiteX4" fmla="*/ 11661290 w 11661290"/>
              <a:gd name="connsiteY4" fmla="*/ 0 h 5776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1290" h="5776856">
                <a:moveTo>
                  <a:pt x="6067313" y="5776856"/>
                </a:moveTo>
                <a:lnTo>
                  <a:pt x="0" y="5776856"/>
                </a:lnTo>
                <a:lnTo>
                  <a:pt x="0" y="5637007"/>
                </a:lnTo>
                <a:lnTo>
                  <a:pt x="0" y="0"/>
                </a:lnTo>
                <a:lnTo>
                  <a:pt x="11661290" y="0"/>
                </a:lnTo>
              </a:path>
            </a:pathLst>
          </a:cu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1705494" y="4325000"/>
            <a:ext cx="3247050" cy="106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3479" y="742727"/>
            <a:ext cx="109347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86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call 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4F06BD5-D4F2-426B-A620-6C6C4B5FA82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Freeform 16"/>
          <p:cNvSpPr/>
          <p:nvPr userDrawn="1"/>
        </p:nvSpPr>
        <p:spPr>
          <a:xfrm>
            <a:off x="537882" y="548640"/>
            <a:ext cx="11661290" cy="5776856"/>
          </a:xfrm>
          <a:custGeom>
            <a:avLst/>
            <a:gdLst>
              <a:gd name="connsiteX0" fmla="*/ 6067313 w 11661290"/>
              <a:gd name="connsiteY0" fmla="*/ 5776856 h 5776856"/>
              <a:gd name="connsiteX1" fmla="*/ 0 w 11661290"/>
              <a:gd name="connsiteY1" fmla="*/ 5776856 h 5776856"/>
              <a:gd name="connsiteX2" fmla="*/ 0 w 11661290"/>
              <a:gd name="connsiteY2" fmla="*/ 5637007 h 5776856"/>
              <a:gd name="connsiteX3" fmla="*/ 0 w 11661290"/>
              <a:gd name="connsiteY3" fmla="*/ 0 h 5776856"/>
              <a:gd name="connsiteX4" fmla="*/ 11661290 w 11661290"/>
              <a:gd name="connsiteY4" fmla="*/ 0 h 5776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1290" h="5776856">
                <a:moveTo>
                  <a:pt x="6067313" y="5776856"/>
                </a:moveTo>
                <a:lnTo>
                  <a:pt x="0" y="5776856"/>
                </a:lnTo>
                <a:lnTo>
                  <a:pt x="0" y="5637007"/>
                </a:lnTo>
                <a:lnTo>
                  <a:pt x="0" y="0"/>
                </a:lnTo>
                <a:lnTo>
                  <a:pt x="11661290" y="0"/>
                </a:lnTo>
              </a:path>
            </a:pathLst>
          </a:cu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6457361" y="6325496"/>
            <a:ext cx="1517715" cy="0"/>
          </a:xfrm>
          <a:prstGeom prst="line">
            <a:avLst/>
          </a:prstGeom>
          <a:noFill/>
          <a:ln w="152400" cap="flat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3235" y="6209767"/>
            <a:ext cx="2806514" cy="218284"/>
          </a:xfrm>
          <a:prstGeom prst="rect">
            <a:avLst/>
          </a:prstGeom>
        </p:spPr>
      </p:pic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479" y="742727"/>
            <a:ext cx="10934700" cy="4152900"/>
          </a:xfrm>
          <a:prstGeom prst="rect">
            <a:avLst/>
          </a:prstGeom>
        </p:spPr>
      </p:pic>
      <p:pic>
        <p:nvPicPr>
          <p:cNvPr id="11" name="Picture 10" descr="pink bfap.gi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76495" y="4148107"/>
            <a:ext cx="4384064" cy="146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97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FAP Avon Lockup - Sal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38C32-8C13-413C-B25E-4A3B0F25577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pic>
        <p:nvPicPr>
          <p:cNvPr id="8" name="Picture 7" descr="5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40905" y="1854377"/>
            <a:ext cx="8685795" cy="463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46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 descr="4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04675" y="906353"/>
            <a:ext cx="5582651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756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523133" y="6493823"/>
            <a:ext cx="592667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 descr="3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9958" y="360252"/>
            <a:ext cx="3732084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600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FAP Lockup - Sal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382BE-157C-4B3B-A53C-C99AC685E71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pic>
        <p:nvPicPr>
          <p:cNvPr id="8" name="Picture 7" descr="2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0096" y="647700"/>
            <a:ext cx="535180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89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eauty Empowers wo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E528B-1776-4F5A-9AF7-123F2080DF3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6" name="Freeform 5"/>
          <p:cNvSpPr/>
          <p:nvPr userDrawn="1"/>
        </p:nvSpPr>
        <p:spPr>
          <a:xfrm>
            <a:off x="527901" y="537328"/>
            <a:ext cx="11708091" cy="5599521"/>
          </a:xfrm>
          <a:custGeom>
            <a:avLst/>
            <a:gdLst>
              <a:gd name="connsiteX0" fmla="*/ 11708091 w 11708091"/>
              <a:gd name="connsiteY0" fmla="*/ 0 h 5599521"/>
              <a:gd name="connsiteX1" fmla="*/ 0 w 11708091"/>
              <a:gd name="connsiteY1" fmla="*/ 0 h 5599521"/>
              <a:gd name="connsiteX2" fmla="*/ 0 w 11708091"/>
              <a:gd name="connsiteY2" fmla="*/ 5599521 h 5599521"/>
              <a:gd name="connsiteX3" fmla="*/ 6551629 w 11708091"/>
              <a:gd name="connsiteY3" fmla="*/ 5599521 h 559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8091" h="5599521">
                <a:moveTo>
                  <a:pt x="11708091" y="0"/>
                </a:moveTo>
                <a:lnTo>
                  <a:pt x="0" y="0"/>
                </a:lnTo>
                <a:lnTo>
                  <a:pt x="0" y="5599521"/>
                </a:lnTo>
                <a:lnTo>
                  <a:pt x="6551629" y="5599521"/>
                </a:lnTo>
              </a:path>
            </a:pathLst>
          </a:custGeom>
          <a:noFill/>
          <a:ln w="152400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F0F0"/>
              </a:solidFill>
            </a:endParaRPr>
          </a:p>
        </p:txBody>
      </p:sp>
      <p:pic>
        <p:nvPicPr>
          <p:cNvPr id="10" name="Layer 2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25" y="978946"/>
            <a:ext cx="5051934" cy="53200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53" y="6383009"/>
            <a:ext cx="1943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50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a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27DAC-2652-449D-8EA4-A51CBD6CE47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656229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BC Co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33896-A0E8-4788-ACB9-77C4B984E52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6" name="Rounded Rectangle 5"/>
          <p:cNvSpPr/>
          <p:nvPr userDrawn="1"/>
        </p:nvSpPr>
        <p:spPr>
          <a:xfrm>
            <a:off x="4324450" y="892321"/>
            <a:ext cx="3530466" cy="715089"/>
          </a:xfrm>
          <a:prstGeom prst="roundRect">
            <a:avLst/>
          </a:prstGeom>
          <a:noFill/>
        </p:spPr>
        <p:txBody>
          <a:bodyPr wrap="square" lIns="18288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EMPOWERED WOMEN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EMPOWER OTHERS</a:t>
            </a:r>
          </a:p>
        </p:txBody>
      </p:sp>
      <p:sp>
        <p:nvSpPr>
          <p:cNvPr id="7" name="Rounded Rectangle 6"/>
          <p:cNvSpPr/>
          <p:nvPr userDrawn="1"/>
        </p:nvSpPr>
        <p:spPr>
          <a:xfrm>
            <a:off x="333386" y="4419600"/>
            <a:ext cx="3645037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SELF RELIANCE/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EARNING OPPORTUNITY</a:t>
            </a:r>
          </a:p>
        </p:txBody>
      </p:sp>
      <p:sp>
        <p:nvSpPr>
          <p:cNvPr id="8" name="Rounded Rectangle 7"/>
          <p:cNvSpPr/>
          <p:nvPr userDrawn="1"/>
        </p:nvSpPr>
        <p:spPr>
          <a:xfrm>
            <a:off x="8299523" y="4419600"/>
            <a:ext cx="3740077" cy="715089"/>
          </a:xfrm>
          <a:prstGeom prst="roundRect">
            <a:avLst/>
          </a:prstGeom>
          <a:noFill/>
        </p:spPr>
        <p:txBody>
          <a:bodyPr wrap="square" lIns="36576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DEMONSTRABLE PRODUCT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QUALITY AND VALUE</a:t>
            </a:r>
          </a:p>
        </p:txBody>
      </p:sp>
      <p:sp>
        <p:nvSpPr>
          <p:cNvPr id="9" name="Rounded Rectangle 8"/>
          <p:cNvSpPr/>
          <p:nvPr userDrawn="1"/>
        </p:nvSpPr>
        <p:spPr>
          <a:xfrm>
            <a:off x="3340167" y="5908821"/>
            <a:ext cx="5499033" cy="442674"/>
          </a:xfrm>
          <a:prstGeom prst="roundRect">
            <a:avLst/>
          </a:prstGeom>
          <a:noFill/>
        </p:spPr>
        <p:txBody>
          <a:bodyPr wrap="square" lIns="18288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THE ABC’S OF WOMEN EMPOWERMENT</a:t>
            </a:r>
            <a:endParaRPr lang="en-US" sz="2000" b="1" dirty="0">
              <a:solidFill>
                <a:srgbClr val="FFFFFF"/>
              </a:solidFill>
            </a:endParaRPr>
          </a:p>
        </p:txBody>
      </p:sp>
      <p:pic>
        <p:nvPicPr>
          <p:cNvPr id="10" name="Picture 9" descr="compac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942" y="1600200"/>
            <a:ext cx="6594058" cy="43450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84738" y="3521528"/>
            <a:ext cx="986605" cy="9053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928" y="85627"/>
            <a:ext cx="11665526" cy="11307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2353" y="6383009"/>
            <a:ext cx="1943100" cy="2921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15993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 algn="r" defTabSz="544237">
              <a:defRPr/>
            </a:pPr>
            <a:fld id="{CD7D38E4-0765-4019-BBA0-AE25FBC1D0DC}" type="slidenum">
              <a:rPr lang="en-US" sz="875" smtClean="0">
                <a:solidFill>
                  <a:srgbClr val="FFFFFF"/>
                </a:solidFill>
              </a:rPr>
              <a:pPr algn="r" defTabSz="544237">
                <a:defRPr/>
              </a:pPr>
              <a:t>‹#›</a:t>
            </a:fld>
            <a:endParaRPr lang="en-US" sz="87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84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auty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>
          <a:xfrm>
            <a:off x="11125214" y="6506106"/>
            <a:ext cx="862542" cy="2037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508D7-5A4B-43BA-B78B-43C4C6A573F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</p:pic>
      <p:sp>
        <p:nvSpPr>
          <p:cNvPr id="7" name="Oval 158"/>
          <p:cNvSpPr>
            <a:spLocks noChangeArrowheads="1"/>
          </p:cNvSpPr>
          <p:nvPr userDrawn="1"/>
        </p:nvSpPr>
        <p:spPr bwMode="auto">
          <a:xfrm>
            <a:off x="4356429" y="2143799"/>
            <a:ext cx="3479142" cy="3479142"/>
          </a:xfrm>
          <a:prstGeom prst="ellipse">
            <a:avLst/>
          </a:prstGeom>
          <a:noFill/>
          <a:ln w="69850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 wrap="none" lIns="57150" tIns="28575" rIns="57150" bIns="28575" anchor="ctr"/>
          <a:lstStyle/>
          <a:p>
            <a:endParaRPr lang="en-US">
              <a:solidFill>
                <a:srgbClr val="C0C0C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25648" y="3023209"/>
            <a:ext cx="2340705" cy="1662200"/>
            <a:chOff x="4924333" y="2947903"/>
            <a:chExt cx="2340705" cy="1662200"/>
          </a:xfrm>
        </p:grpSpPr>
        <p:sp>
          <p:nvSpPr>
            <p:cNvPr id="9" name="Rectangle 8"/>
            <p:cNvSpPr/>
            <p:nvPr/>
          </p:nvSpPr>
          <p:spPr>
            <a:xfrm>
              <a:off x="5030933" y="2947903"/>
              <a:ext cx="212750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spc="-50" dirty="0" smtClean="0">
                  <a:solidFill>
                    <a:srgbClr val="FFFFFF"/>
                  </a:solidFill>
                </a:rPr>
                <a:t>Join Us.</a:t>
              </a:r>
              <a:endParaRPr lang="en-US" sz="4000" b="1" spc="-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24333" y="3557507"/>
              <a:ext cx="2340705" cy="10525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600" spc="-50" dirty="0" smtClean="0">
                  <a:solidFill>
                    <a:srgbClr val="FFFFFF"/>
                  </a:solidFill>
                </a:rPr>
                <a:t>Become </a:t>
              </a:r>
              <a:br>
                <a:rPr lang="en-US" sz="2600" spc="-50" dirty="0" smtClean="0">
                  <a:solidFill>
                    <a:srgbClr val="FFFFFF"/>
                  </a:solidFill>
                </a:rPr>
              </a:br>
              <a:r>
                <a:rPr lang="en-US" sz="2600" spc="-50" dirty="0" smtClean="0">
                  <a:solidFill>
                    <a:srgbClr val="FFFFFF"/>
                  </a:solidFill>
                </a:rPr>
                <a:t>an Avon </a:t>
              </a:r>
              <a:br>
                <a:rPr lang="en-US" sz="2600" spc="-50" dirty="0" smtClean="0">
                  <a:solidFill>
                    <a:srgbClr val="FFFFFF"/>
                  </a:solidFill>
                </a:rPr>
              </a:br>
              <a:r>
                <a:rPr lang="en-US" sz="2600" spc="-50" dirty="0" smtClean="0">
                  <a:solidFill>
                    <a:srgbClr val="FFFFFF"/>
                  </a:solidFill>
                </a:rPr>
                <a:t>Representative</a:t>
              </a:r>
              <a:endParaRPr lang="en-US" sz="2600" spc="-50" dirty="0">
                <a:solidFill>
                  <a:srgbClr val="FFFFFF"/>
                </a:solidFill>
              </a:endParaRPr>
            </a:p>
          </p:txBody>
        </p:sp>
      </p:grpSp>
      <p:sp>
        <p:nvSpPr>
          <p:cNvPr id="11" name="Rounded Rectangle 10"/>
          <p:cNvSpPr/>
          <p:nvPr userDrawn="1"/>
        </p:nvSpPr>
        <p:spPr>
          <a:xfrm>
            <a:off x="2158290" y="1261295"/>
            <a:ext cx="3530466" cy="715089"/>
          </a:xfrm>
          <a:prstGeom prst="roundRect">
            <a:avLst/>
          </a:prstGeom>
          <a:gradFill>
            <a:gsLst>
              <a:gs pos="19000">
                <a:schemeClr val="accent3"/>
              </a:gs>
              <a:gs pos="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10800000" scaled="0"/>
          </a:gradFill>
        </p:spPr>
        <p:txBody>
          <a:bodyPr wrap="square" lIns="182880">
            <a:spAutoFit/>
          </a:bodyPr>
          <a:lstStyle/>
          <a:p>
            <a:r>
              <a:rPr lang="en-US" dirty="0">
                <a:solidFill>
                  <a:srgbClr val="F47F9C"/>
                </a:solidFill>
              </a:rPr>
              <a:t>EMPOWERED WOMEN</a:t>
            </a:r>
          </a:p>
          <a:p>
            <a:r>
              <a:rPr lang="en-US" dirty="0">
                <a:solidFill>
                  <a:srgbClr val="F47F9C"/>
                </a:solidFill>
              </a:rPr>
              <a:t>EMPOWER OTHERS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333386" y="3297374"/>
            <a:ext cx="3645037" cy="715089"/>
          </a:xfrm>
          <a:prstGeom prst="roundRect">
            <a:avLst/>
          </a:prstGeom>
          <a:gradFill>
            <a:gsLst>
              <a:gs pos="19000">
                <a:schemeClr val="accent3"/>
              </a:gs>
              <a:gs pos="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10800000" scaled="1"/>
          </a:gra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47F9C"/>
                </a:solidFill>
              </a:rPr>
              <a:t>SELF RELIANCE/</a:t>
            </a:r>
          </a:p>
          <a:p>
            <a:r>
              <a:rPr lang="en-US" dirty="0">
                <a:solidFill>
                  <a:srgbClr val="F47F9C"/>
                </a:solidFill>
              </a:rPr>
              <a:t>EARNING OPPORTUNITY</a:t>
            </a:r>
          </a:p>
        </p:txBody>
      </p:sp>
      <p:sp>
        <p:nvSpPr>
          <p:cNvPr id="13" name="Rounded Rectangle 12"/>
          <p:cNvSpPr/>
          <p:nvPr userDrawn="1"/>
        </p:nvSpPr>
        <p:spPr>
          <a:xfrm>
            <a:off x="8074445" y="3297374"/>
            <a:ext cx="3740077" cy="715089"/>
          </a:xfrm>
          <a:prstGeom prst="roundRect">
            <a:avLst/>
          </a:prstGeom>
          <a:gradFill>
            <a:gsLst>
              <a:gs pos="19000">
                <a:schemeClr val="accent3"/>
              </a:gs>
              <a:gs pos="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</p:spPr>
        <p:txBody>
          <a:bodyPr wrap="square" lIns="365760">
            <a:spAutoFit/>
          </a:bodyPr>
          <a:lstStyle/>
          <a:p>
            <a:r>
              <a:rPr lang="en-US" dirty="0">
                <a:solidFill>
                  <a:srgbClr val="F47F9C"/>
                </a:solidFill>
              </a:rPr>
              <a:t>DEMONSTRABLE PRODUCT</a:t>
            </a:r>
          </a:p>
          <a:p>
            <a:r>
              <a:rPr lang="en-US" dirty="0">
                <a:solidFill>
                  <a:srgbClr val="F47F9C"/>
                </a:solidFill>
              </a:rPr>
              <a:t>QUALITY AND VALUE</a:t>
            </a:r>
          </a:p>
        </p:txBody>
      </p:sp>
      <p:sp>
        <p:nvSpPr>
          <p:cNvPr id="14" name="Rounded Rectangle 13"/>
          <p:cNvSpPr/>
          <p:nvPr userDrawn="1"/>
        </p:nvSpPr>
        <p:spPr>
          <a:xfrm>
            <a:off x="8378650" y="4031434"/>
            <a:ext cx="3519956" cy="1421928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We at Avon create Beauty Products </a:t>
            </a:r>
            <a:r>
              <a:rPr lang="en-US" sz="1600" dirty="0" smtClean="0">
                <a:solidFill>
                  <a:srgbClr val="FFFFFF"/>
                </a:solidFill>
              </a:rPr>
              <a:t>of demonstrable </a:t>
            </a:r>
            <a:r>
              <a:rPr lang="en-US" sz="1600" dirty="0">
                <a:solidFill>
                  <a:srgbClr val="FFFFFF"/>
                </a:solidFill>
              </a:rPr>
              <a:t>superior quality and value </a:t>
            </a:r>
            <a:r>
              <a:rPr lang="en-US" sz="1600" dirty="0" smtClean="0">
                <a:solidFill>
                  <a:srgbClr val="FFFFFF"/>
                </a:solidFill>
              </a:rPr>
              <a:t>so that </a:t>
            </a:r>
            <a:r>
              <a:rPr lang="en-US" sz="1600" dirty="0">
                <a:solidFill>
                  <a:srgbClr val="FFFFFF"/>
                </a:solidFill>
              </a:rPr>
              <a:t>our Avon Representatives can </a:t>
            </a:r>
            <a:r>
              <a:rPr lang="en-US" sz="1600" dirty="0" smtClean="0">
                <a:solidFill>
                  <a:srgbClr val="FFFFFF"/>
                </a:solidFill>
              </a:rPr>
              <a:t>sell them </a:t>
            </a:r>
            <a:r>
              <a:rPr lang="en-US" sz="1600" dirty="0">
                <a:solidFill>
                  <a:srgbClr val="FFFFFF"/>
                </a:solidFill>
              </a:rPr>
              <a:t>easily and with confidence to </a:t>
            </a:r>
            <a:r>
              <a:rPr lang="en-US" sz="1600" dirty="0" smtClean="0">
                <a:solidFill>
                  <a:srgbClr val="FFFFFF"/>
                </a:solidFill>
              </a:rPr>
              <a:t>their friends </a:t>
            </a:r>
            <a:r>
              <a:rPr lang="en-US" sz="1600" dirty="0">
                <a:solidFill>
                  <a:srgbClr val="FFFFFF"/>
                </a:solidFill>
              </a:rPr>
              <a:t>and customers</a:t>
            </a:r>
          </a:p>
        </p:txBody>
      </p:sp>
      <p:sp>
        <p:nvSpPr>
          <p:cNvPr id="15" name="Rounded Rectangle 14"/>
          <p:cNvSpPr/>
          <p:nvPr userDrawn="1"/>
        </p:nvSpPr>
        <p:spPr>
          <a:xfrm>
            <a:off x="292239" y="4031434"/>
            <a:ext cx="3519956" cy="978729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These sales reward our </a:t>
            </a:r>
            <a:r>
              <a:rPr lang="en-US" sz="1600" dirty="0" smtClean="0">
                <a:solidFill>
                  <a:srgbClr val="FFFFFF"/>
                </a:solidFill>
              </a:rPr>
              <a:t>Representatives with </a:t>
            </a:r>
            <a:r>
              <a:rPr lang="en-US" sz="1600" dirty="0">
                <a:solidFill>
                  <a:srgbClr val="FFFFFF"/>
                </a:solidFill>
              </a:rPr>
              <a:t>the income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that </a:t>
            </a:r>
            <a:r>
              <a:rPr lang="en-US" sz="1600" dirty="0">
                <a:solidFill>
                  <a:srgbClr val="FFFFFF"/>
                </a:solidFill>
              </a:rPr>
              <a:t>leads to </a:t>
            </a:r>
            <a:r>
              <a:rPr lang="en-US" sz="1600" dirty="0" smtClean="0">
                <a:solidFill>
                  <a:srgbClr val="FFFFFF"/>
                </a:solidFill>
              </a:rPr>
              <a:t>Self-Reliance and </a:t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Self-Empowerment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6" name="Freeform 5"/>
          <p:cNvSpPr>
            <a:spLocks noEditPoints="1"/>
          </p:cNvSpPr>
          <p:nvPr userDrawn="1"/>
        </p:nvSpPr>
        <p:spPr bwMode="auto">
          <a:xfrm>
            <a:off x="5736884" y="982628"/>
            <a:ext cx="718233" cy="1396601"/>
          </a:xfrm>
          <a:custGeom>
            <a:avLst/>
            <a:gdLst>
              <a:gd name="T0" fmla="*/ 873 w 932"/>
              <a:gd name="T1" fmla="*/ 130 h 1812"/>
              <a:gd name="T2" fmla="*/ 529 w 932"/>
              <a:gd name="T3" fmla="*/ 130 h 1812"/>
              <a:gd name="T4" fmla="*/ 219 w 932"/>
              <a:gd name="T5" fmla="*/ 0 h 1812"/>
              <a:gd name="T6" fmla="*/ 214 w 932"/>
              <a:gd name="T7" fmla="*/ 6 h 1812"/>
              <a:gd name="T8" fmla="*/ 214 w 932"/>
              <a:gd name="T9" fmla="*/ 130 h 1812"/>
              <a:gd name="T10" fmla="*/ 59 w 932"/>
              <a:gd name="T11" fmla="*/ 130 h 1812"/>
              <a:gd name="T12" fmla="*/ 0 w 932"/>
              <a:gd name="T13" fmla="*/ 188 h 1812"/>
              <a:gd name="T14" fmla="*/ 0 w 932"/>
              <a:gd name="T15" fmla="*/ 1594 h 1812"/>
              <a:gd name="T16" fmla="*/ 88 w 932"/>
              <a:gd name="T17" fmla="*/ 1594 h 1812"/>
              <a:gd name="T18" fmla="*/ 88 w 932"/>
              <a:gd name="T19" fmla="*/ 229 h 1812"/>
              <a:gd name="T20" fmla="*/ 100 w 932"/>
              <a:gd name="T21" fmla="*/ 217 h 1812"/>
              <a:gd name="T22" fmla="*/ 214 w 932"/>
              <a:gd name="T23" fmla="*/ 217 h 1812"/>
              <a:gd name="T24" fmla="*/ 214 w 932"/>
              <a:gd name="T25" fmla="*/ 1807 h 1812"/>
              <a:gd name="T26" fmla="*/ 219 w 932"/>
              <a:gd name="T27" fmla="*/ 1811 h 1812"/>
              <a:gd name="T28" fmla="*/ 814 w 932"/>
              <a:gd name="T29" fmla="*/ 1594 h 1812"/>
              <a:gd name="T30" fmla="*/ 814 w 932"/>
              <a:gd name="T31" fmla="*/ 252 h 1812"/>
              <a:gd name="T32" fmla="*/ 809 w 932"/>
              <a:gd name="T33" fmla="*/ 247 h 1812"/>
              <a:gd name="T34" fmla="*/ 739 w 932"/>
              <a:gd name="T35" fmla="*/ 217 h 1812"/>
              <a:gd name="T36" fmla="*/ 832 w 932"/>
              <a:gd name="T37" fmla="*/ 217 h 1812"/>
              <a:gd name="T38" fmla="*/ 844 w 932"/>
              <a:gd name="T39" fmla="*/ 229 h 1812"/>
              <a:gd name="T40" fmla="*/ 844 w 932"/>
              <a:gd name="T41" fmla="*/ 1594 h 1812"/>
              <a:gd name="T42" fmla="*/ 932 w 932"/>
              <a:gd name="T43" fmla="*/ 1594 h 1812"/>
              <a:gd name="T44" fmla="*/ 932 w 932"/>
              <a:gd name="T45" fmla="*/ 188 h 1812"/>
              <a:gd name="T46" fmla="*/ 873 w 932"/>
              <a:gd name="T47" fmla="*/ 130 h 1812"/>
              <a:gd name="T48" fmla="*/ 323 w 932"/>
              <a:gd name="T49" fmla="*/ 1006 h 1812"/>
              <a:gd name="T50" fmla="*/ 286 w 932"/>
              <a:gd name="T51" fmla="*/ 963 h 1812"/>
              <a:gd name="T52" fmla="*/ 323 w 932"/>
              <a:gd name="T53" fmla="*/ 920 h 1812"/>
              <a:gd name="T54" fmla="*/ 360 w 932"/>
              <a:gd name="T55" fmla="*/ 963 h 1812"/>
              <a:gd name="T56" fmla="*/ 323 w 932"/>
              <a:gd name="T57" fmla="*/ 1006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32" h="1812">
                <a:moveTo>
                  <a:pt x="873" y="130"/>
                </a:moveTo>
                <a:cubicBezTo>
                  <a:pt x="529" y="130"/>
                  <a:pt x="529" y="130"/>
                  <a:pt x="529" y="13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6" y="0"/>
                  <a:pt x="214" y="3"/>
                  <a:pt x="214" y="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27" y="130"/>
                  <a:pt x="0" y="156"/>
                  <a:pt x="0" y="188"/>
                </a:cubicBezTo>
                <a:cubicBezTo>
                  <a:pt x="0" y="1594"/>
                  <a:pt x="0" y="1594"/>
                  <a:pt x="0" y="1594"/>
                </a:cubicBezTo>
                <a:cubicBezTo>
                  <a:pt x="88" y="1594"/>
                  <a:pt x="88" y="1594"/>
                  <a:pt x="88" y="1594"/>
                </a:cubicBezTo>
                <a:cubicBezTo>
                  <a:pt x="88" y="229"/>
                  <a:pt x="88" y="229"/>
                  <a:pt x="88" y="229"/>
                </a:cubicBezTo>
                <a:cubicBezTo>
                  <a:pt x="88" y="223"/>
                  <a:pt x="93" y="217"/>
                  <a:pt x="100" y="217"/>
                </a:cubicBezTo>
                <a:cubicBezTo>
                  <a:pt x="214" y="217"/>
                  <a:pt x="214" y="217"/>
                  <a:pt x="214" y="217"/>
                </a:cubicBezTo>
                <a:cubicBezTo>
                  <a:pt x="214" y="1807"/>
                  <a:pt x="214" y="1807"/>
                  <a:pt x="214" y="1807"/>
                </a:cubicBezTo>
                <a:cubicBezTo>
                  <a:pt x="214" y="1811"/>
                  <a:pt x="216" y="1812"/>
                  <a:pt x="219" y="1811"/>
                </a:cubicBezTo>
                <a:cubicBezTo>
                  <a:pt x="814" y="1594"/>
                  <a:pt x="814" y="1594"/>
                  <a:pt x="814" y="1594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49"/>
                  <a:pt x="812" y="247"/>
                  <a:pt x="809" y="247"/>
                </a:cubicBezTo>
                <a:cubicBezTo>
                  <a:pt x="739" y="217"/>
                  <a:pt x="739" y="217"/>
                  <a:pt x="739" y="217"/>
                </a:cubicBezTo>
                <a:cubicBezTo>
                  <a:pt x="832" y="217"/>
                  <a:pt x="832" y="217"/>
                  <a:pt x="832" y="217"/>
                </a:cubicBezTo>
                <a:cubicBezTo>
                  <a:pt x="838" y="217"/>
                  <a:pt x="844" y="223"/>
                  <a:pt x="844" y="229"/>
                </a:cubicBezTo>
                <a:cubicBezTo>
                  <a:pt x="844" y="1594"/>
                  <a:pt x="844" y="1594"/>
                  <a:pt x="844" y="1594"/>
                </a:cubicBezTo>
                <a:cubicBezTo>
                  <a:pt x="932" y="1594"/>
                  <a:pt x="932" y="1594"/>
                  <a:pt x="932" y="1594"/>
                </a:cubicBezTo>
                <a:cubicBezTo>
                  <a:pt x="932" y="188"/>
                  <a:pt x="932" y="188"/>
                  <a:pt x="932" y="188"/>
                </a:cubicBezTo>
                <a:cubicBezTo>
                  <a:pt x="932" y="156"/>
                  <a:pt x="905" y="130"/>
                  <a:pt x="873" y="130"/>
                </a:cubicBezTo>
                <a:close/>
                <a:moveTo>
                  <a:pt x="323" y="1006"/>
                </a:moveTo>
                <a:cubicBezTo>
                  <a:pt x="302" y="1006"/>
                  <a:pt x="286" y="987"/>
                  <a:pt x="286" y="963"/>
                </a:cubicBezTo>
                <a:cubicBezTo>
                  <a:pt x="286" y="939"/>
                  <a:pt x="302" y="920"/>
                  <a:pt x="323" y="920"/>
                </a:cubicBezTo>
                <a:cubicBezTo>
                  <a:pt x="343" y="920"/>
                  <a:pt x="360" y="939"/>
                  <a:pt x="360" y="963"/>
                </a:cubicBezTo>
                <a:cubicBezTo>
                  <a:pt x="360" y="987"/>
                  <a:pt x="343" y="1006"/>
                  <a:pt x="323" y="10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sx="110000" sy="110000" algn="ctr" rotWithShape="0">
              <a:srgbClr val="F26889">
                <a:alpha val="89804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Freeform 5"/>
          <p:cNvSpPr>
            <a:spLocks noEditPoints="1"/>
          </p:cNvSpPr>
          <p:nvPr userDrawn="1"/>
        </p:nvSpPr>
        <p:spPr bwMode="auto">
          <a:xfrm>
            <a:off x="7417340" y="2981823"/>
            <a:ext cx="718233" cy="1396601"/>
          </a:xfrm>
          <a:custGeom>
            <a:avLst/>
            <a:gdLst>
              <a:gd name="T0" fmla="*/ 873 w 932"/>
              <a:gd name="T1" fmla="*/ 130 h 1812"/>
              <a:gd name="T2" fmla="*/ 529 w 932"/>
              <a:gd name="T3" fmla="*/ 130 h 1812"/>
              <a:gd name="T4" fmla="*/ 219 w 932"/>
              <a:gd name="T5" fmla="*/ 0 h 1812"/>
              <a:gd name="T6" fmla="*/ 214 w 932"/>
              <a:gd name="T7" fmla="*/ 6 h 1812"/>
              <a:gd name="T8" fmla="*/ 214 w 932"/>
              <a:gd name="T9" fmla="*/ 130 h 1812"/>
              <a:gd name="T10" fmla="*/ 59 w 932"/>
              <a:gd name="T11" fmla="*/ 130 h 1812"/>
              <a:gd name="T12" fmla="*/ 0 w 932"/>
              <a:gd name="T13" fmla="*/ 188 h 1812"/>
              <a:gd name="T14" fmla="*/ 0 w 932"/>
              <a:gd name="T15" fmla="*/ 1594 h 1812"/>
              <a:gd name="T16" fmla="*/ 88 w 932"/>
              <a:gd name="T17" fmla="*/ 1594 h 1812"/>
              <a:gd name="T18" fmla="*/ 88 w 932"/>
              <a:gd name="T19" fmla="*/ 229 h 1812"/>
              <a:gd name="T20" fmla="*/ 100 w 932"/>
              <a:gd name="T21" fmla="*/ 217 h 1812"/>
              <a:gd name="T22" fmla="*/ 214 w 932"/>
              <a:gd name="T23" fmla="*/ 217 h 1812"/>
              <a:gd name="T24" fmla="*/ 214 w 932"/>
              <a:gd name="T25" fmla="*/ 1807 h 1812"/>
              <a:gd name="T26" fmla="*/ 219 w 932"/>
              <a:gd name="T27" fmla="*/ 1811 h 1812"/>
              <a:gd name="T28" fmla="*/ 814 w 932"/>
              <a:gd name="T29" fmla="*/ 1594 h 1812"/>
              <a:gd name="T30" fmla="*/ 814 w 932"/>
              <a:gd name="T31" fmla="*/ 252 h 1812"/>
              <a:gd name="T32" fmla="*/ 809 w 932"/>
              <a:gd name="T33" fmla="*/ 247 h 1812"/>
              <a:gd name="T34" fmla="*/ 739 w 932"/>
              <a:gd name="T35" fmla="*/ 217 h 1812"/>
              <a:gd name="T36" fmla="*/ 832 w 932"/>
              <a:gd name="T37" fmla="*/ 217 h 1812"/>
              <a:gd name="T38" fmla="*/ 844 w 932"/>
              <a:gd name="T39" fmla="*/ 229 h 1812"/>
              <a:gd name="T40" fmla="*/ 844 w 932"/>
              <a:gd name="T41" fmla="*/ 1594 h 1812"/>
              <a:gd name="T42" fmla="*/ 932 w 932"/>
              <a:gd name="T43" fmla="*/ 1594 h 1812"/>
              <a:gd name="T44" fmla="*/ 932 w 932"/>
              <a:gd name="T45" fmla="*/ 188 h 1812"/>
              <a:gd name="T46" fmla="*/ 873 w 932"/>
              <a:gd name="T47" fmla="*/ 130 h 1812"/>
              <a:gd name="T48" fmla="*/ 323 w 932"/>
              <a:gd name="T49" fmla="*/ 1006 h 1812"/>
              <a:gd name="T50" fmla="*/ 286 w 932"/>
              <a:gd name="T51" fmla="*/ 963 h 1812"/>
              <a:gd name="T52" fmla="*/ 323 w 932"/>
              <a:gd name="T53" fmla="*/ 920 h 1812"/>
              <a:gd name="T54" fmla="*/ 360 w 932"/>
              <a:gd name="T55" fmla="*/ 963 h 1812"/>
              <a:gd name="T56" fmla="*/ 323 w 932"/>
              <a:gd name="T57" fmla="*/ 1006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32" h="1812">
                <a:moveTo>
                  <a:pt x="873" y="130"/>
                </a:moveTo>
                <a:cubicBezTo>
                  <a:pt x="529" y="130"/>
                  <a:pt x="529" y="130"/>
                  <a:pt x="529" y="13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6" y="0"/>
                  <a:pt x="214" y="3"/>
                  <a:pt x="214" y="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27" y="130"/>
                  <a:pt x="0" y="156"/>
                  <a:pt x="0" y="188"/>
                </a:cubicBezTo>
                <a:cubicBezTo>
                  <a:pt x="0" y="1594"/>
                  <a:pt x="0" y="1594"/>
                  <a:pt x="0" y="1594"/>
                </a:cubicBezTo>
                <a:cubicBezTo>
                  <a:pt x="88" y="1594"/>
                  <a:pt x="88" y="1594"/>
                  <a:pt x="88" y="1594"/>
                </a:cubicBezTo>
                <a:cubicBezTo>
                  <a:pt x="88" y="229"/>
                  <a:pt x="88" y="229"/>
                  <a:pt x="88" y="229"/>
                </a:cubicBezTo>
                <a:cubicBezTo>
                  <a:pt x="88" y="223"/>
                  <a:pt x="93" y="217"/>
                  <a:pt x="100" y="217"/>
                </a:cubicBezTo>
                <a:cubicBezTo>
                  <a:pt x="214" y="217"/>
                  <a:pt x="214" y="217"/>
                  <a:pt x="214" y="217"/>
                </a:cubicBezTo>
                <a:cubicBezTo>
                  <a:pt x="214" y="1807"/>
                  <a:pt x="214" y="1807"/>
                  <a:pt x="214" y="1807"/>
                </a:cubicBezTo>
                <a:cubicBezTo>
                  <a:pt x="214" y="1811"/>
                  <a:pt x="216" y="1812"/>
                  <a:pt x="219" y="1811"/>
                </a:cubicBezTo>
                <a:cubicBezTo>
                  <a:pt x="814" y="1594"/>
                  <a:pt x="814" y="1594"/>
                  <a:pt x="814" y="1594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49"/>
                  <a:pt x="812" y="247"/>
                  <a:pt x="809" y="247"/>
                </a:cubicBezTo>
                <a:cubicBezTo>
                  <a:pt x="739" y="217"/>
                  <a:pt x="739" y="217"/>
                  <a:pt x="739" y="217"/>
                </a:cubicBezTo>
                <a:cubicBezTo>
                  <a:pt x="832" y="217"/>
                  <a:pt x="832" y="217"/>
                  <a:pt x="832" y="217"/>
                </a:cubicBezTo>
                <a:cubicBezTo>
                  <a:pt x="838" y="217"/>
                  <a:pt x="844" y="223"/>
                  <a:pt x="844" y="229"/>
                </a:cubicBezTo>
                <a:cubicBezTo>
                  <a:pt x="844" y="1594"/>
                  <a:pt x="844" y="1594"/>
                  <a:pt x="844" y="1594"/>
                </a:cubicBezTo>
                <a:cubicBezTo>
                  <a:pt x="932" y="1594"/>
                  <a:pt x="932" y="1594"/>
                  <a:pt x="932" y="1594"/>
                </a:cubicBezTo>
                <a:cubicBezTo>
                  <a:pt x="932" y="188"/>
                  <a:pt x="932" y="188"/>
                  <a:pt x="932" y="188"/>
                </a:cubicBezTo>
                <a:cubicBezTo>
                  <a:pt x="932" y="156"/>
                  <a:pt x="905" y="130"/>
                  <a:pt x="873" y="130"/>
                </a:cubicBezTo>
                <a:close/>
                <a:moveTo>
                  <a:pt x="323" y="1006"/>
                </a:moveTo>
                <a:cubicBezTo>
                  <a:pt x="302" y="1006"/>
                  <a:pt x="286" y="987"/>
                  <a:pt x="286" y="963"/>
                </a:cubicBezTo>
                <a:cubicBezTo>
                  <a:pt x="286" y="939"/>
                  <a:pt x="302" y="920"/>
                  <a:pt x="323" y="920"/>
                </a:cubicBezTo>
                <a:cubicBezTo>
                  <a:pt x="343" y="920"/>
                  <a:pt x="360" y="939"/>
                  <a:pt x="360" y="963"/>
                </a:cubicBezTo>
                <a:cubicBezTo>
                  <a:pt x="360" y="987"/>
                  <a:pt x="343" y="1006"/>
                  <a:pt x="323" y="10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sx="101000" sy="101000" algn="ctr" rotWithShape="0">
              <a:srgbClr val="F26889">
                <a:alpha val="89804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3876735" y="2981823"/>
            <a:ext cx="718233" cy="1396601"/>
          </a:xfrm>
          <a:custGeom>
            <a:avLst/>
            <a:gdLst>
              <a:gd name="T0" fmla="*/ 873 w 932"/>
              <a:gd name="T1" fmla="*/ 130 h 1812"/>
              <a:gd name="T2" fmla="*/ 529 w 932"/>
              <a:gd name="T3" fmla="*/ 130 h 1812"/>
              <a:gd name="T4" fmla="*/ 219 w 932"/>
              <a:gd name="T5" fmla="*/ 0 h 1812"/>
              <a:gd name="T6" fmla="*/ 214 w 932"/>
              <a:gd name="T7" fmla="*/ 6 h 1812"/>
              <a:gd name="T8" fmla="*/ 214 w 932"/>
              <a:gd name="T9" fmla="*/ 130 h 1812"/>
              <a:gd name="T10" fmla="*/ 59 w 932"/>
              <a:gd name="T11" fmla="*/ 130 h 1812"/>
              <a:gd name="T12" fmla="*/ 0 w 932"/>
              <a:gd name="T13" fmla="*/ 188 h 1812"/>
              <a:gd name="T14" fmla="*/ 0 w 932"/>
              <a:gd name="T15" fmla="*/ 1594 h 1812"/>
              <a:gd name="T16" fmla="*/ 88 w 932"/>
              <a:gd name="T17" fmla="*/ 1594 h 1812"/>
              <a:gd name="T18" fmla="*/ 88 w 932"/>
              <a:gd name="T19" fmla="*/ 229 h 1812"/>
              <a:gd name="T20" fmla="*/ 100 w 932"/>
              <a:gd name="T21" fmla="*/ 217 h 1812"/>
              <a:gd name="T22" fmla="*/ 214 w 932"/>
              <a:gd name="T23" fmla="*/ 217 h 1812"/>
              <a:gd name="T24" fmla="*/ 214 w 932"/>
              <a:gd name="T25" fmla="*/ 1807 h 1812"/>
              <a:gd name="T26" fmla="*/ 219 w 932"/>
              <a:gd name="T27" fmla="*/ 1811 h 1812"/>
              <a:gd name="T28" fmla="*/ 814 w 932"/>
              <a:gd name="T29" fmla="*/ 1594 h 1812"/>
              <a:gd name="T30" fmla="*/ 814 w 932"/>
              <a:gd name="T31" fmla="*/ 252 h 1812"/>
              <a:gd name="T32" fmla="*/ 809 w 932"/>
              <a:gd name="T33" fmla="*/ 247 h 1812"/>
              <a:gd name="T34" fmla="*/ 739 w 932"/>
              <a:gd name="T35" fmla="*/ 217 h 1812"/>
              <a:gd name="T36" fmla="*/ 832 w 932"/>
              <a:gd name="T37" fmla="*/ 217 h 1812"/>
              <a:gd name="T38" fmla="*/ 844 w 932"/>
              <a:gd name="T39" fmla="*/ 229 h 1812"/>
              <a:gd name="T40" fmla="*/ 844 w 932"/>
              <a:gd name="T41" fmla="*/ 1594 h 1812"/>
              <a:gd name="T42" fmla="*/ 932 w 932"/>
              <a:gd name="T43" fmla="*/ 1594 h 1812"/>
              <a:gd name="T44" fmla="*/ 932 w 932"/>
              <a:gd name="T45" fmla="*/ 188 h 1812"/>
              <a:gd name="T46" fmla="*/ 873 w 932"/>
              <a:gd name="T47" fmla="*/ 130 h 1812"/>
              <a:gd name="T48" fmla="*/ 323 w 932"/>
              <a:gd name="T49" fmla="*/ 1006 h 1812"/>
              <a:gd name="T50" fmla="*/ 286 w 932"/>
              <a:gd name="T51" fmla="*/ 963 h 1812"/>
              <a:gd name="T52" fmla="*/ 323 w 932"/>
              <a:gd name="T53" fmla="*/ 920 h 1812"/>
              <a:gd name="T54" fmla="*/ 360 w 932"/>
              <a:gd name="T55" fmla="*/ 963 h 1812"/>
              <a:gd name="T56" fmla="*/ 323 w 932"/>
              <a:gd name="T57" fmla="*/ 1006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32" h="1812">
                <a:moveTo>
                  <a:pt x="873" y="130"/>
                </a:moveTo>
                <a:cubicBezTo>
                  <a:pt x="529" y="130"/>
                  <a:pt x="529" y="130"/>
                  <a:pt x="529" y="13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6" y="0"/>
                  <a:pt x="214" y="3"/>
                  <a:pt x="214" y="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27" y="130"/>
                  <a:pt x="0" y="156"/>
                  <a:pt x="0" y="188"/>
                </a:cubicBezTo>
                <a:cubicBezTo>
                  <a:pt x="0" y="1594"/>
                  <a:pt x="0" y="1594"/>
                  <a:pt x="0" y="1594"/>
                </a:cubicBezTo>
                <a:cubicBezTo>
                  <a:pt x="88" y="1594"/>
                  <a:pt x="88" y="1594"/>
                  <a:pt x="88" y="1594"/>
                </a:cubicBezTo>
                <a:cubicBezTo>
                  <a:pt x="88" y="229"/>
                  <a:pt x="88" y="229"/>
                  <a:pt x="88" y="229"/>
                </a:cubicBezTo>
                <a:cubicBezTo>
                  <a:pt x="88" y="223"/>
                  <a:pt x="93" y="217"/>
                  <a:pt x="100" y="217"/>
                </a:cubicBezTo>
                <a:cubicBezTo>
                  <a:pt x="214" y="217"/>
                  <a:pt x="214" y="217"/>
                  <a:pt x="214" y="217"/>
                </a:cubicBezTo>
                <a:cubicBezTo>
                  <a:pt x="214" y="1807"/>
                  <a:pt x="214" y="1807"/>
                  <a:pt x="214" y="1807"/>
                </a:cubicBezTo>
                <a:cubicBezTo>
                  <a:pt x="214" y="1811"/>
                  <a:pt x="216" y="1812"/>
                  <a:pt x="219" y="1811"/>
                </a:cubicBezTo>
                <a:cubicBezTo>
                  <a:pt x="814" y="1594"/>
                  <a:pt x="814" y="1594"/>
                  <a:pt x="814" y="1594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49"/>
                  <a:pt x="812" y="247"/>
                  <a:pt x="809" y="247"/>
                </a:cubicBezTo>
                <a:cubicBezTo>
                  <a:pt x="739" y="217"/>
                  <a:pt x="739" y="217"/>
                  <a:pt x="739" y="217"/>
                </a:cubicBezTo>
                <a:cubicBezTo>
                  <a:pt x="832" y="217"/>
                  <a:pt x="832" y="217"/>
                  <a:pt x="832" y="217"/>
                </a:cubicBezTo>
                <a:cubicBezTo>
                  <a:pt x="838" y="217"/>
                  <a:pt x="844" y="223"/>
                  <a:pt x="844" y="229"/>
                </a:cubicBezTo>
                <a:cubicBezTo>
                  <a:pt x="844" y="1594"/>
                  <a:pt x="844" y="1594"/>
                  <a:pt x="844" y="1594"/>
                </a:cubicBezTo>
                <a:cubicBezTo>
                  <a:pt x="932" y="1594"/>
                  <a:pt x="932" y="1594"/>
                  <a:pt x="932" y="1594"/>
                </a:cubicBezTo>
                <a:cubicBezTo>
                  <a:pt x="932" y="188"/>
                  <a:pt x="932" y="188"/>
                  <a:pt x="932" y="188"/>
                </a:cubicBezTo>
                <a:cubicBezTo>
                  <a:pt x="932" y="156"/>
                  <a:pt x="905" y="130"/>
                  <a:pt x="873" y="130"/>
                </a:cubicBezTo>
                <a:close/>
                <a:moveTo>
                  <a:pt x="323" y="1006"/>
                </a:moveTo>
                <a:cubicBezTo>
                  <a:pt x="302" y="1006"/>
                  <a:pt x="286" y="987"/>
                  <a:pt x="286" y="963"/>
                </a:cubicBezTo>
                <a:cubicBezTo>
                  <a:pt x="286" y="939"/>
                  <a:pt x="302" y="920"/>
                  <a:pt x="323" y="920"/>
                </a:cubicBezTo>
                <a:cubicBezTo>
                  <a:pt x="343" y="920"/>
                  <a:pt x="360" y="939"/>
                  <a:pt x="360" y="963"/>
                </a:cubicBezTo>
                <a:cubicBezTo>
                  <a:pt x="360" y="987"/>
                  <a:pt x="343" y="1006"/>
                  <a:pt x="323" y="10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sx="101000" sy="101000" algn="ctr" rotWithShape="0">
              <a:srgbClr val="F26889">
                <a:alpha val="89804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5893429" y="1063094"/>
            <a:ext cx="463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-50" dirty="0" smtClean="0">
                <a:solidFill>
                  <a:srgbClr val="F47F9C"/>
                </a:solidFill>
                <a:effectLst>
                  <a:outerShdw blurRad="127000" sx="102000" sy="102000" algn="ctr" rotWithShape="0">
                    <a:srgbClr val="FFFFFF">
                      <a:alpha val="70000"/>
                    </a:srgbClr>
                  </a:outerShdw>
                </a:effectLst>
              </a:rPr>
              <a:t>3</a:t>
            </a:r>
            <a:endParaRPr lang="en-US" sz="4000" b="1" spc="-50" dirty="0">
              <a:solidFill>
                <a:srgbClr val="F47F9C"/>
              </a:solidFill>
              <a:effectLst>
                <a:outerShdw blurRad="127000" sx="102000" sy="102000" algn="ctr" rotWithShape="0">
                  <a:srgbClr val="FFFFFF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7593267" y="3084425"/>
            <a:ext cx="463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-50" dirty="0" smtClean="0">
                <a:solidFill>
                  <a:srgbClr val="F47F9C"/>
                </a:solidFill>
                <a:effectLst>
                  <a:outerShdw blurRad="127000" sx="102000" sy="102000" algn="ctr" rotWithShape="0">
                    <a:srgbClr val="FFFFFF">
                      <a:alpha val="70000"/>
                    </a:srgbClr>
                  </a:outerShdw>
                </a:effectLst>
              </a:rPr>
              <a:t>1</a:t>
            </a:r>
            <a:endParaRPr lang="en-US" sz="4000" b="1" spc="-50" dirty="0">
              <a:solidFill>
                <a:srgbClr val="F47F9C"/>
              </a:solidFill>
              <a:effectLst>
                <a:outerShdw blurRad="127000" sx="102000" sy="102000" algn="ctr" rotWithShape="0">
                  <a:srgbClr val="FFFFFF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4040770" y="3084425"/>
            <a:ext cx="463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-50" dirty="0" smtClean="0">
                <a:solidFill>
                  <a:srgbClr val="F47F9C"/>
                </a:solidFill>
                <a:effectLst>
                  <a:outerShdw blurRad="127000" sx="102000" sy="102000" algn="ctr" rotWithShape="0">
                    <a:srgbClr val="FFFFFF">
                      <a:alpha val="70000"/>
                    </a:srgbClr>
                  </a:outerShdw>
                </a:effectLst>
              </a:rPr>
              <a:t>2</a:t>
            </a:r>
            <a:endParaRPr lang="en-US" sz="4000" b="1" spc="-50" dirty="0">
              <a:solidFill>
                <a:srgbClr val="F47F9C"/>
              </a:solidFill>
              <a:effectLst>
                <a:outerShdw blurRad="127000" sx="102000" sy="102000" algn="ctr" rotWithShape="0">
                  <a:srgbClr val="FFFFFF">
                    <a:alpha val="70000"/>
                  </a:srgbClr>
                </a:outerShdw>
              </a:effectLst>
            </a:endParaRPr>
          </a:p>
        </p:txBody>
      </p:sp>
      <p:sp>
        <p:nvSpPr>
          <p:cNvPr id="22" name="Rounded Rectangle 21"/>
          <p:cNvSpPr/>
          <p:nvPr userDrawn="1"/>
        </p:nvSpPr>
        <p:spPr>
          <a:xfrm>
            <a:off x="2284252" y="1983742"/>
            <a:ext cx="3519956" cy="978729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At Avon, we know that when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a woman is </a:t>
            </a:r>
            <a:r>
              <a:rPr lang="en-US" sz="1600" dirty="0">
                <a:solidFill>
                  <a:srgbClr val="FFFFFF"/>
                </a:solidFill>
              </a:rPr>
              <a:t>and feels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empowered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smtClean="0">
                <a:solidFill>
                  <a:srgbClr val="FFFFFF"/>
                </a:solidFill>
              </a:rPr>
              <a:t>she </a:t>
            </a:r>
            <a:r>
              <a:rPr lang="en-US" sz="1600" dirty="0">
                <a:solidFill>
                  <a:srgbClr val="FFFFFF"/>
                </a:solidFill>
              </a:rPr>
              <a:t>helps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and empowers </a:t>
            </a:r>
            <a:r>
              <a:rPr lang="en-US" sz="1600" dirty="0">
                <a:solidFill>
                  <a:srgbClr val="FFFFFF"/>
                </a:solidFill>
              </a:rPr>
              <a:t>others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404" y="6425938"/>
            <a:ext cx="1227121" cy="22622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928" y="85627"/>
            <a:ext cx="11665526" cy="113071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2353" y="6383009"/>
            <a:ext cx="1943100" cy="29210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115993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 algn="r" defTabSz="544237">
              <a:defRPr/>
            </a:pPr>
            <a:fld id="{CD7D38E4-0765-4019-BBA0-AE25FBC1D0DC}" type="slidenum">
              <a:rPr lang="en-US" sz="875" smtClean="0">
                <a:solidFill>
                  <a:srgbClr val="FFFFFF"/>
                </a:solidFill>
              </a:rPr>
              <a:pPr algn="r" defTabSz="544237">
                <a:defRPr/>
              </a:pPr>
              <a:t>‹#›</a:t>
            </a:fld>
            <a:endParaRPr lang="en-US" sz="87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56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F06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208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F4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2160" dirty="0">
              <a:solidFill>
                <a:prstClr val="white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1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77" y="-6394"/>
            <a:ext cx="12199153" cy="6870787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789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79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 descr="2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0096" y="647700"/>
            <a:ext cx="535180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2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 descr="5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40905" y="1854377"/>
            <a:ext cx="8685795" cy="463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2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b="82155"/>
          <a:stretch/>
        </p:blipFill>
        <p:spPr>
          <a:xfrm>
            <a:off x="-18071" y="0"/>
            <a:ext cx="12228143" cy="6858000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40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 NO 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25" y="-6393"/>
            <a:ext cx="12205250" cy="6870787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92734" y="6506106"/>
            <a:ext cx="4303448" cy="20372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900E3-8368-4987-8C09-7C61807DF7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691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ny for Women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F2A7E99-B490-468E-85F5-70A7FD8FAC0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7D38E4-0765-4019-BBA0-AE25FBC1D0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2759884" y="2362200"/>
            <a:ext cx="6240766" cy="204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133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 Company for Women -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0D848-B0D8-4402-8B4F-9A942166B78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00E3-8368-4987-8C09-7C61807DF7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2759884" y="2362200"/>
            <a:ext cx="6240766" cy="204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632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9" Type="http://schemas.openxmlformats.org/officeDocument/2006/relationships/slideLayout" Target="../slideLayouts/slideLayout67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34" Type="http://schemas.openxmlformats.org/officeDocument/2006/relationships/slideLayout" Target="../slideLayouts/slideLayout62.xml"/><Relationship Id="rId42" Type="http://schemas.openxmlformats.org/officeDocument/2006/relationships/slideLayout" Target="../slideLayouts/slideLayout70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33" Type="http://schemas.openxmlformats.org/officeDocument/2006/relationships/slideLayout" Target="../slideLayouts/slideLayout61.xml"/><Relationship Id="rId38" Type="http://schemas.openxmlformats.org/officeDocument/2006/relationships/slideLayout" Target="../slideLayouts/slideLayout66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41" Type="http://schemas.openxmlformats.org/officeDocument/2006/relationships/slideLayout" Target="../slideLayouts/slideLayout69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32" Type="http://schemas.openxmlformats.org/officeDocument/2006/relationships/slideLayout" Target="../slideLayouts/slideLayout60.xml"/><Relationship Id="rId37" Type="http://schemas.openxmlformats.org/officeDocument/2006/relationships/slideLayout" Target="../slideLayouts/slideLayout65.xml"/><Relationship Id="rId40" Type="http://schemas.openxmlformats.org/officeDocument/2006/relationships/slideLayout" Target="../slideLayouts/slideLayout68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36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slideLayout" Target="../slideLayouts/slideLayout59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slideLayout" Target="../slideLayouts/slideLayout58.xml"/><Relationship Id="rId35" Type="http://schemas.openxmlformats.org/officeDocument/2006/relationships/slideLayout" Target="../slideLayouts/slideLayout63.xml"/><Relationship Id="rId43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96.xml"/><Relationship Id="rId39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34" Type="http://schemas.openxmlformats.org/officeDocument/2006/relationships/slideLayout" Target="../slideLayouts/slideLayout104.xml"/><Relationship Id="rId42" Type="http://schemas.openxmlformats.org/officeDocument/2006/relationships/slideLayout" Target="../slideLayouts/slideLayout112.xml"/><Relationship Id="rId47" Type="http://schemas.openxmlformats.org/officeDocument/2006/relationships/image" Target="../media/image42.emf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103.xml"/><Relationship Id="rId38" Type="http://schemas.openxmlformats.org/officeDocument/2006/relationships/slideLayout" Target="../slideLayouts/slideLayout108.xml"/><Relationship Id="rId46" Type="http://schemas.openxmlformats.org/officeDocument/2006/relationships/oleObject" Target="../embeddings/oleObject1.bin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99.xml"/><Relationship Id="rId41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102.xml"/><Relationship Id="rId37" Type="http://schemas.openxmlformats.org/officeDocument/2006/relationships/slideLayout" Target="../slideLayouts/slideLayout107.xml"/><Relationship Id="rId40" Type="http://schemas.openxmlformats.org/officeDocument/2006/relationships/slideLayout" Target="../slideLayouts/slideLayout110.xml"/><Relationship Id="rId45" Type="http://schemas.openxmlformats.org/officeDocument/2006/relationships/tags" Target="../tags/tag8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slideLayout" Target="../slideLayouts/slideLayout98.xml"/><Relationship Id="rId3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101.xml"/><Relationship Id="rId44" Type="http://schemas.openxmlformats.org/officeDocument/2006/relationships/vmlDrawing" Target="../drawings/vmlDrawing1.v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slideLayout" Target="../slideLayouts/slideLayout97.xml"/><Relationship Id="rId30" Type="http://schemas.openxmlformats.org/officeDocument/2006/relationships/slideLayout" Target="../slideLayouts/slideLayout100.xml"/><Relationship Id="rId35" Type="http://schemas.openxmlformats.org/officeDocument/2006/relationships/slideLayout" Target="../slideLayouts/slideLayout105.xml"/><Relationship Id="rId4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73063" y="141553"/>
            <a:ext cx="11445875" cy="86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05"/>
            <a:ext cx="862542" cy="203729"/>
          </a:xfrm>
          <a:prstGeom prst="rect">
            <a:avLst/>
          </a:prstGeom>
        </p:spPr>
        <p:txBody>
          <a:bodyPr anchor="b" anchorCtr="0"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58CC6BC-7C21-4FC1-9C8B-6303DF0B7E8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79" y="6506105"/>
            <a:ext cx="4303448" cy="203729"/>
          </a:xfrm>
          <a:prstGeom prst="rect">
            <a:avLst/>
          </a:prstGeom>
        </p:spPr>
        <p:txBody>
          <a:bodyPr anchor="b" anchorCtr="0"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1" y="6506105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73063" y="1149615"/>
            <a:ext cx="11453813" cy="511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026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lang="en-US" sz="3000" i="1" kern="1200" dirty="0">
          <a:solidFill>
            <a:schemeClr val="accent1"/>
          </a:solidFill>
          <a:latin typeface="Times New Roman"/>
          <a:ea typeface="+mj-ea"/>
          <a:cs typeface="Times New Roman"/>
        </a:defRPr>
      </a:lvl1pPr>
      <a:lvl2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2pPr>
      <a:lvl3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3pPr>
      <a:lvl4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4pPr>
      <a:lvl5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5pPr>
      <a:lvl6pPr marL="380985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6pPr>
      <a:lvl7pPr marL="761970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7pPr>
      <a:lvl8pPr marL="1142954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8pPr>
      <a:lvl9pPr marL="1523939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195784" indent="-195784" algn="l" defTabSz="543697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333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73585" indent="-185201" algn="l" defTabSz="543697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333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1970" indent="-185201" algn="l" defTabSz="543697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333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50354" indent="-195784" algn="l" defTabSz="543697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50354" indent="-195784" algn="l" defTabSz="543697" rtl="0" eaLnBrk="0" fontAlgn="base" hangingPunct="0">
        <a:spcBef>
          <a:spcPts val="1000"/>
        </a:spcBef>
        <a:spcAft>
          <a:spcPct val="0"/>
        </a:spcAft>
        <a:buClr>
          <a:srgbClr val="EC008C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73063" y="141553"/>
            <a:ext cx="11445875" cy="86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95556"/>
            <a:ext cx="862542" cy="203729"/>
          </a:xfrm>
          <a:prstGeom prst="rect">
            <a:avLst/>
          </a:prstGeom>
        </p:spPr>
        <p:txBody>
          <a:bodyPr anchor="b" anchorCtr="0"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37B8BD-6F54-4A1C-8A6D-A346F0FECEF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79" y="6595556"/>
            <a:ext cx="4303448" cy="203729"/>
          </a:xfrm>
          <a:prstGeom prst="rect">
            <a:avLst/>
          </a:prstGeom>
        </p:spPr>
        <p:txBody>
          <a:bodyPr anchor="b" anchorCtr="0"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73063" y="1105525"/>
            <a:ext cx="11445875" cy="51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647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  <p:sldLayoutId id="2147483731" r:id="rId41"/>
    <p:sldLayoutId id="2147483732" r:id="rId4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lang="en-US" altLang="en-US" sz="3000" i="0" kern="1200" spc="-50" baseline="0" dirty="0" smtClean="0">
          <a:solidFill>
            <a:schemeClr val="tx1"/>
          </a:solidFill>
          <a:latin typeface="Helvetica" panose="020B0604020202030204" pitchFamily="34" charset="0"/>
          <a:ea typeface="+mj-ea"/>
          <a:cs typeface="Times New Roman"/>
        </a:defRPr>
      </a:lvl1pPr>
      <a:lvl2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2pPr>
      <a:lvl3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3pPr>
      <a:lvl4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4pPr>
      <a:lvl5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5pPr>
      <a:lvl6pPr marL="380985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6pPr>
      <a:lvl7pPr marL="761970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7pPr>
      <a:lvl8pPr marL="1142954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8pPr>
      <a:lvl9pPr marL="1523939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195784" indent="-195784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333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1pPr>
      <a:lvl2pPr marL="473585" indent="-185201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333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2pPr>
      <a:lvl3pPr marL="761970" indent="-185201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333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3pPr>
      <a:lvl4pPr marL="1050354" indent="-195784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000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4pPr>
      <a:lvl5pPr marL="1050354" indent="-195784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000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45"/>
            </p:custDataLst>
            <p:extLst>
              <p:ext uri="{D42A27DB-BD31-4B8C-83A1-F6EECF244321}">
                <p14:modId xmlns:p14="http://schemas.microsoft.com/office/powerpoint/2010/main" val="192159363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think-cell Slide" r:id="rId46" imgW="270" imgH="270" progId="TCLayout.ActiveDocument.1">
                  <p:embed/>
                </p:oleObj>
              </mc:Choice>
              <mc:Fallback>
                <p:oleObj name="think-cell Slide" r:id="rId4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73063" y="141553"/>
            <a:ext cx="11445875" cy="86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95556"/>
            <a:ext cx="862542" cy="203729"/>
          </a:xfrm>
          <a:prstGeom prst="rect">
            <a:avLst/>
          </a:prstGeom>
        </p:spPr>
        <p:txBody>
          <a:bodyPr anchor="b" anchorCtr="0"/>
          <a:lstStyle>
            <a:lvl1pPr algn="ct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37B8BD-6F54-4A1C-8A6D-A346F0FECEF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79" y="6595556"/>
            <a:ext cx="4303448" cy="203729"/>
          </a:xfrm>
          <a:prstGeom prst="rect">
            <a:avLst/>
          </a:prstGeom>
        </p:spPr>
        <p:txBody>
          <a:bodyPr anchor="b" anchorCtr="0"/>
          <a:lstStyle>
            <a:lvl1pPr algn="l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133" y="6493823"/>
            <a:ext cx="592667" cy="203729"/>
          </a:xfrm>
          <a:prstGeom prst="rect">
            <a:avLst/>
          </a:prstGeom>
        </p:spPr>
        <p:txBody>
          <a:bodyPr anchor="b" anchorCtr="0"/>
          <a:lstStyle>
            <a:lvl1pPr algn="r" defTabSz="544237" fontAlgn="auto">
              <a:spcBef>
                <a:spcPts val="0"/>
              </a:spcBef>
              <a:spcAft>
                <a:spcPts val="0"/>
              </a:spcAft>
              <a:defRPr sz="875">
                <a:solidFill>
                  <a:schemeClr val="tx1"/>
                </a:solidFill>
                <a:latin typeface="Helvetica" panose="020B0604020202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73063" y="1105525"/>
            <a:ext cx="11445875" cy="51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86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1" r:id="rId18"/>
    <p:sldLayoutId id="2147483752" r:id="rId19"/>
    <p:sldLayoutId id="2147483753" r:id="rId20"/>
    <p:sldLayoutId id="2147483754" r:id="rId21"/>
    <p:sldLayoutId id="2147483755" r:id="rId22"/>
    <p:sldLayoutId id="2147483756" r:id="rId23"/>
    <p:sldLayoutId id="2147483757" r:id="rId24"/>
    <p:sldLayoutId id="2147483758" r:id="rId25"/>
    <p:sldLayoutId id="2147483759" r:id="rId26"/>
    <p:sldLayoutId id="2147483760" r:id="rId27"/>
    <p:sldLayoutId id="2147483761" r:id="rId28"/>
    <p:sldLayoutId id="2147483762" r:id="rId29"/>
    <p:sldLayoutId id="2147483763" r:id="rId30"/>
    <p:sldLayoutId id="2147483764" r:id="rId31"/>
    <p:sldLayoutId id="2147483765" r:id="rId32"/>
    <p:sldLayoutId id="2147483766" r:id="rId33"/>
    <p:sldLayoutId id="2147483767" r:id="rId34"/>
    <p:sldLayoutId id="2147483768" r:id="rId35"/>
    <p:sldLayoutId id="2147483769" r:id="rId36"/>
    <p:sldLayoutId id="2147483770" r:id="rId37"/>
    <p:sldLayoutId id="2147483771" r:id="rId38"/>
    <p:sldLayoutId id="2147483772" r:id="rId39"/>
    <p:sldLayoutId id="2147483773" r:id="rId40"/>
    <p:sldLayoutId id="2147483774" r:id="rId41"/>
    <p:sldLayoutId id="2147483775" r:id="rId4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lang="en-US" altLang="en-US" sz="3000" i="0" kern="1200" spc="-50" baseline="0" dirty="0" smtClean="0">
          <a:solidFill>
            <a:schemeClr val="tx1"/>
          </a:solidFill>
          <a:latin typeface="Helvetica" panose="020B0604020202030204" pitchFamily="34" charset="0"/>
          <a:ea typeface="+mj-ea"/>
          <a:cs typeface="Times New Roman"/>
        </a:defRPr>
      </a:lvl1pPr>
      <a:lvl2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2pPr>
      <a:lvl3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3pPr>
      <a:lvl4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4pPr>
      <a:lvl5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5pPr>
      <a:lvl6pPr marL="380985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6pPr>
      <a:lvl7pPr marL="761970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7pPr>
      <a:lvl8pPr marL="1142954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8pPr>
      <a:lvl9pPr marL="1523939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195784" indent="-195784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333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1pPr>
      <a:lvl2pPr marL="473585" indent="-185201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333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2pPr>
      <a:lvl3pPr marL="761970" indent="-185201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333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3pPr>
      <a:lvl4pPr marL="1050354" indent="-195784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000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4pPr>
      <a:lvl5pPr marL="1050354" indent="-195784" algn="l" defTabSz="543697" rtl="0" eaLnBrk="0" fontAlgn="base" hangingPunct="0"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lang="en-US" sz="2000" kern="1200" spc="-20" baseline="0" dirty="0">
          <a:solidFill>
            <a:schemeClr val="tx1"/>
          </a:solidFill>
          <a:latin typeface="Helvetica" panose="020B0604020202030204" pitchFamily="34" charset="0"/>
          <a:ea typeface="+mn-ea"/>
          <a:cs typeface="Arial" panose="020B0604020202020204" pitchFamily="34" charset="0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56.png"/><Relationship Id="rId2" Type="http://schemas.openxmlformats.org/officeDocument/2006/relationships/tags" Target="../tags/tag1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5.png"/><Relationship Id="rId5" Type="http://schemas.openxmlformats.org/officeDocument/2006/relationships/image" Target="../media/image4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5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59.png"/><Relationship Id="rId2" Type="http://schemas.openxmlformats.org/officeDocument/2006/relationships/tags" Target="../tags/tag1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2.emf"/><Relationship Id="rId5" Type="http://schemas.openxmlformats.org/officeDocument/2006/relationships/image" Target="../media/image42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61.png"/><Relationship Id="rId2" Type="http://schemas.openxmlformats.org/officeDocument/2006/relationships/tags" Target="../tags/tag1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2.emf"/><Relationship Id="rId5" Type="http://schemas.openxmlformats.org/officeDocument/2006/relationships/image" Target="../media/image42.e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63.png"/><Relationship Id="rId2" Type="http://schemas.openxmlformats.org/officeDocument/2006/relationships/tags" Target="../tags/tag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2.emf"/><Relationship Id="rId5" Type="http://schemas.openxmlformats.org/officeDocument/2006/relationships/image" Target="../media/image42.e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65.png"/><Relationship Id="rId2" Type="http://schemas.openxmlformats.org/officeDocument/2006/relationships/tags" Target="../tags/tag1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2.emf"/><Relationship Id="rId5" Type="http://schemas.openxmlformats.org/officeDocument/2006/relationships/image" Target="../media/image42.emf"/><Relationship Id="rId10" Type="http://schemas.openxmlformats.org/officeDocument/2006/relationships/image" Target="../media/image45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23133" y="6512223"/>
            <a:ext cx="592667" cy="203729"/>
          </a:xfrm>
        </p:spPr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23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 xmlns:mv="urn:schemas-microsoft-com:mac:vml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7D38E4-0765-4019-BBA0-AE25FBC1D0D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28" y="2384057"/>
            <a:ext cx="4344409" cy="2303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610" y="421552"/>
            <a:ext cx="6800744" cy="4987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4" y="189733"/>
            <a:ext cx="2832012" cy="2407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3674" y="5478160"/>
            <a:ext cx="52803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000" dirty="0" smtClean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Training Guide</a:t>
            </a:r>
            <a:endParaRPr lang="en-ZA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00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878" y="381855"/>
            <a:ext cx="10794959" cy="866588"/>
          </a:xfrm>
        </p:spPr>
        <p:txBody>
          <a:bodyPr/>
          <a:lstStyle/>
          <a:p>
            <a:r>
              <a:rPr lang="en-ZA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20 years of Avon Care</a:t>
            </a:r>
            <a:endParaRPr lang="en-ZA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74036" y="1110421"/>
            <a:ext cx="11117964" cy="437322"/>
          </a:xfrm>
        </p:spPr>
        <p:txBody>
          <a:bodyPr/>
          <a:lstStyle/>
          <a:p>
            <a:r>
              <a:rPr lang="en-ZA" i="1" dirty="0" smtClean="0"/>
              <a:t>A Heritage Brand for you and your family #HugsofCare</a:t>
            </a:r>
            <a:endParaRPr lang="en-ZA" i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2575588" y="5068274"/>
            <a:ext cx="6963149" cy="1296177"/>
            <a:chOff x="3529149" y="1830035"/>
            <a:chExt cx="5743893" cy="8491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59644" y="1830035"/>
              <a:ext cx="1033956" cy="84877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3951" y="1830035"/>
              <a:ext cx="721151" cy="84877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5756" y="1830035"/>
              <a:ext cx="1323888" cy="84917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29149" y="1830035"/>
              <a:ext cx="906607" cy="849175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5102" y="1830035"/>
              <a:ext cx="605270" cy="84877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17487" y="1830035"/>
              <a:ext cx="1155555" cy="848770"/>
            </a:xfrm>
            <a:prstGeom prst="rect">
              <a:avLst/>
            </a:prstGeom>
          </p:spPr>
        </p:pic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91732" y="5012924"/>
            <a:ext cx="2517079" cy="133481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979" y="4365938"/>
            <a:ext cx="2503021" cy="212788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08069" y="1781853"/>
            <a:ext cx="9794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For over 20 years, Avon Care’s deep, nourishing moisture has been caring for you and your family. </a:t>
            </a:r>
            <a:endParaRPr lang="en-GB" sz="2400" dirty="0" smtClean="0"/>
          </a:p>
          <a:p>
            <a:pPr algn="ctr"/>
            <a:endParaRPr lang="en-GB" sz="2400" dirty="0" smtClean="0"/>
          </a:p>
          <a:p>
            <a:pPr algn="ctr"/>
            <a:r>
              <a:rPr lang="en-GB" sz="2400" dirty="0" smtClean="0"/>
              <a:t>Avon Care makes every hug feel so much better, pampering you &amp; your family with moisturising softness &amp; freshness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8069" y="4035844"/>
            <a:ext cx="9794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dirty="0" smtClean="0"/>
              <a:t>An </a:t>
            </a:r>
            <a:r>
              <a:rPr lang="en-ZA" sz="2400" dirty="0"/>
              <a:t>affordable entry level brand that has skin care products to suit different skin types!</a:t>
            </a:r>
          </a:p>
        </p:txBody>
      </p:sp>
    </p:spTree>
    <p:extLst>
      <p:ext uri="{BB962C8B-B14F-4D97-AF65-F5344CB8AC3E}">
        <p14:creationId xmlns:p14="http://schemas.microsoft.com/office/powerpoint/2010/main" val="179661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069" y="301837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3 Simple Selling Tips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74036" y="1165197"/>
            <a:ext cx="11117964" cy="437322"/>
          </a:xfrm>
        </p:spPr>
        <p:txBody>
          <a:bodyPr/>
          <a:lstStyle/>
          <a:p>
            <a:r>
              <a:rPr lang="en-ZA" dirty="0" smtClean="0"/>
              <a:t>How to sell Avon Care… easy as 1,2,3….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3638097" y="1961482"/>
            <a:ext cx="6356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400" dirty="0"/>
              <a:t>Measure the money </a:t>
            </a:r>
          </a:p>
        </p:txBody>
      </p:sp>
      <p:sp>
        <p:nvSpPr>
          <p:cNvPr id="8" name="Rectangle 7"/>
          <p:cNvSpPr/>
          <p:nvPr/>
        </p:nvSpPr>
        <p:spPr>
          <a:xfrm>
            <a:off x="3623884" y="3738135"/>
            <a:ext cx="42675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400" dirty="0"/>
              <a:t>Know the need!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23884" y="5343700"/>
            <a:ext cx="59282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400" dirty="0"/>
              <a:t>Counter the competitor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5698" y="2239961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#1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14125" y="3643896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#2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5698" y="5329516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#3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38097" y="2695641"/>
            <a:ext cx="723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latin typeface="CoalhandLuke_Avon" pitchFamily="2" charset="0"/>
                <a:cs typeface="CoalhandLuke_Avon" pitchFamily="2" charset="0"/>
              </a:rPr>
              <a:t>How much money does she have to spend?</a:t>
            </a:r>
            <a:endParaRPr lang="en-ZA" sz="2800" dirty="0"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8097" y="4345747"/>
            <a:ext cx="6729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latin typeface="CoalhandLuke_Avon" pitchFamily="2" charset="0"/>
                <a:cs typeface="CoalhandLuke_Avon" pitchFamily="2" charset="0"/>
              </a:rPr>
              <a:t>What is her REAL Skincare concern?</a:t>
            </a:r>
            <a:endParaRPr lang="en-ZA" sz="2800" dirty="0"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09670" y="5935579"/>
            <a:ext cx="6951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latin typeface="CoalhandLuke_Avon" pitchFamily="2" charset="0"/>
                <a:cs typeface="CoalhandLuke_Avon" pitchFamily="2" charset="0"/>
              </a:rPr>
              <a:t>What competitor products is she using?</a:t>
            </a:r>
            <a:endParaRPr lang="en-ZA" sz="2800" dirty="0">
              <a:latin typeface="CoalhandLuke_Avon" pitchFamily="2" charset="0"/>
              <a:cs typeface="CoalhandLuke_Avo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27" y="1853229"/>
            <a:ext cx="2028217" cy="10812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60" y="0"/>
            <a:ext cx="3562694" cy="302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7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069" y="225314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Selling Tip 1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ZA" dirty="0"/>
              <a:t>How to sell Avon Care… easy as 1,2,3….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33758" y="2084154"/>
            <a:ext cx="54732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ZA" sz="4400" dirty="0">
                <a:solidFill>
                  <a:prstClr val="black"/>
                </a:solidFill>
                <a:latin typeface="Calibri" panose="020F0502020204030204"/>
              </a:rPr>
              <a:t>Measure the money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09786" y="2947081"/>
            <a:ext cx="7458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ZA" sz="2800" dirty="0" smtClean="0">
                <a:solidFill>
                  <a:prstClr val="black"/>
                </a:solidFill>
                <a:latin typeface="CoalhandLuke_Avon" pitchFamily="2" charset="0"/>
                <a:cs typeface="CoalhandLuke_Avon" pitchFamily="2" charset="0"/>
              </a:rPr>
              <a:t>How much money does she have to spend?</a:t>
            </a:r>
            <a:endParaRPr lang="en-ZA" sz="2800" dirty="0">
              <a:solidFill>
                <a:prstClr val="black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2874" y="4285965"/>
            <a:ext cx="8493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n-ZA" sz="2800" dirty="0">
                <a:solidFill>
                  <a:prstClr val="black"/>
                </a:solidFill>
                <a:latin typeface="Calibri" panose="020F0502020204030204"/>
              </a:rPr>
              <a:t>Avon Care is the </a:t>
            </a:r>
            <a:r>
              <a:rPr lang="en-ZA" sz="2800" b="1" u="sng" dirty="0" smtClean="0">
                <a:solidFill>
                  <a:srgbClr val="29539F"/>
                </a:solidFill>
                <a:latin typeface="CoalhandLuke_Avon" pitchFamily="2" charset="0"/>
                <a:cs typeface="CoalhandLuke_Avon" pitchFamily="2" charset="0"/>
              </a:rPr>
              <a:t>BEST</a:t>
            </a:r>
            <a:r>
              <a:rPr lang="en-ZA" sz="2800" b="1" u="sng" dirty="0" smtClean="0">
                <a:solidFill>
                  <a:srgbClr val="29539F"/>
                </a:solidFill>
                <a:latin typeface="Calibri" panose="020F0502020204030204"/>
              </a:rPr>
              <a:t> Entry </a:t>
            </a:r>
            <a:r>
              <a:rPr lang="en-ZA" sz="2800" b="1" u="sng" dirty="0">
                <a:solidFill>
                  <a:srgbClr val="29539F"/>
                </a:solidFill>
                <a:latin typeface="Calibri" panose="020F0502020204030204"/>
              </a:rPr>
              <a:t>level skincare </a:t>
            </a:r>
            <a:r>
              <a:rPr lang="en-ZA" sz="2800" b="1" u="sng" dirty="0" smtClean="0">
                <a:solidFill>
                  <a:srgbClr val="29539F"/>
                </a:solidFill>
                <a:latin typeface="Calibri" panose="020F0502020204030204"/>
              </a:rPr>
              <a:t>brand</a:t>
            </a:r>
          </a:p>
          <a:p>
            <a:pPr algn="ctr" defTabSz="457200"/>
            <a:r>
              <a:rPr lang="en-ZA" sz="2800" dirty="0" smtClean="0">
                <a:solidFill>
                  <a:prstClr val="black"/>
                </a:solidFill>
                <a:latin typeface="Calibri" panose="020F0502020204030204"/>
              </a:rPr>
              <a:t>Price range is between </a:t>
            </a:r>
            <a:r>
              <a:rPr lang="en-ZA" sz="2800" b="1" dirty="0" smtClean="0">
                <a:solidFill>
                  <a:srgbClr val="29539F"/>
                </a:solidFill>
                <a:latin typeface="Calibri" panose="020F0502020204030204"/>
              </a:rPr>
              <a:t>R29 to R80</a:t>
            </a:r>
            <a:endParaRPr lang="en-ZA" sz="2800" b="1" dirty="0">
              <a:solidFill>
                <a:srgbClr val="29539F"/>
              </a:solidFill>
              <a:latin typeface="Calibri" panose="020F0502020204030204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076" y="1503231"/>
            <a:ext cx="2701344" cy="144009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109786" y="1839085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#1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040" y="3382615"/>
            <a:ext cx="2341988" cy="324989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60" y="0"/>
            <a:ext cx="3562694" cy="302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3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036" y="385847"/>
            <a:ext cx="10794959" cy="866588"/>
          </a:xfrm>
        </p:spPr>
        <p:txBody>
          <a:bodyPr/>
          <a:lstStyle/>
          <a:p>
            <a:r>
              <a:rPr lang="en-ZA" altLang="en-US" sz="6000" dirty="0" smtClean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Selling Tip </a:t>
            </a:r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2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74036" y="1326784"/>
            <a:ext cx="11117964" cy="437322"/>
          </a:xfrm>
        </p:spPr>
        <p:txBody>
          <a:bodyPr/>
          <a:lstStyle/>
          <a:p>
            <a:r>
              <a:rPr lang="en-ZA" dirty="0" smtClean="0"/>
              <a:t>How to sell Avon Care… easy as 1,2,3….</a:t>
            </a:r>
            <a:endParaRPr lang="en-ZA" dirty="0"/>
          </a:p>
        </p:txBody>
      </p:sp>
      <p:sp>
        <p:nvSpPr>
          <p:cNvPr id="11" name="Rectangle 10"/>
          <p:cNvSpPr/>
          <p:nvPr/>
        </p:nvSpPr>
        <p:spPr>
          <a:xfrm>
            <a:off x="4940351" y="2298193"/>
            <a:ext cx="42675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400" dirty="0"/>
              <a:t>Know the need!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6669" y="3141983"/>
            <a:ext cx="5325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latin typeface="CoalhandLuke_Avon" pitchFamily="2" charset="0"/>
                <a:cs typeface="CoalhandLuke_Avon" pitchFamily="2" charset="0"/>
              </a:rPr>
              <a:t>What is her REAL Skincare concern?</a:t>
            </a:r>
            <a:endParaRPr lang="en-ZA" sz="2400" dirty="0"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7448" y="4249979"/>
            <a:ext cx="86440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ZA" sz="2000" dirty="0" smtClean="0"/>
              <a:t>Understanding your skin type and the </a:t>
            </a:r>
            <a:r>
              <a:rPr lang="en-ZA" sz="2000" b="1" dirty="0" smtClean="0"/>
              <a:t>Skin Type </a:t>
            </a:r>
            <a:r>
              <a:rPr lang="en-ZA" sz="2000" dirty="0" smtClean="0"/>
              <a:t>of customers opens the door into selling Skincare. </a:t>
            </a:r>
          </a:p>
          <a:p>
            <a:endParaRPr lang="en-ZA" sz="20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ZA" sz="2000" dirty="0" smtClean="0"/>
              <a:t>If you can help her identify her concerns and give her a skincare solution, </a:t>
            </a:r>
            <a:r>
              <a:rPr lang="en-ZA" sz="2000" b="1" dirty="0" smtClean="0"/>
              <a:t>you help her, and earn money for yourself</a:t>
            </a:r>
          </a:p>
          <a:p>
            <a:endParaRPr lang="en-ZA" sz="2000" dirty="0"/>
          </a:p>
        </p:txBody>
      </p:sp>
      <p:sp>
        <p:nvSpPr>
          <p:cNvPr id="17" name="Rectangle 16"/>
          <p:cNvSpPr/>
          <p:nvPr/>
        </p:nvSpPr>
        <p:spPr>
          <a:xfrm>
            <a:off x="3742033" y="2073808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#2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448" y="1955152"/>
            <a:ext cx="3092267" cy="16484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404" y="3603648"/>
            <a:ext cx="2407805" cy="283544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60" y="0"/>
            <a:ext cx="3562694" cy="302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98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54" y="176677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Different types of Skin Type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94450"/>
            <a:ext cx="11117964" cy="437322"/>
          </a:xfrm>
        </p:spPr>
        <p:txBody>
          <a:bodyPr/>
          <a:lstStyle/>
          <a:p>
            <a:r>
              <a:rPr lang="en-ZA" sz="2400" dirty="0" smtClean="0"/>
              <a:t>All Skin Types are different, it is important to understand what skin type you customer is in order to have a satisfied purchase</a:t>
            </a:r>
            <a:endParaRPr lang="en-ZA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15" y="1733339"/>
            <a:ext cx="2819400" cy="1092200"/>
          </a:xfrm>
          <a:prstGeom prst="rect">
            <a:avLst/>
          </a:prstGeom>
        </p:spPr>
      </p:pic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392950"/>
              </p:ext>
            </p:extLst>
          </p:nvPr>
        </p:nvGraphicFramePr>
        <p:xfrm>
          <a:off x="3592644" y="3516845"/>
          <a:ext cx="5317970" cy="32215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317970"/>
              </a:tblGrid>
              <a:tr h="447040">
                <a:tc>
                  <a:txBody>
                    <a:bodyPr/>
                    <a:lstStyle/>
                    <a:p>
                      <a:pPr algn="ctr"/>
                      <a:r>
                        <a:rPr lang="en-ZA" sz="2100" dirty="0" smtClean="0"/>
                        <a:t>6</a:t>
                      </a:r>
                      <a:r>
                        <a:rPr lang="en-ZA" sz="2100" baseline="0" dirty="0" smtClean="0"/>
                        <a:t> Questions to Ask</a:t>
                      </a:r>
                      <a:endParaRPr lang="en-ZA" sz="2100" dirty="0"/>
                    </a:p>
                  </a:txBody>
                  <a:tcPr marL="121920" marR="121920" marT="60960" marB="60960"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ZA" sz="2100" dirty="0" smtClean="0"/>
                        <a:t>Main Skin Concern?</a:t>
                      </a:r>
                      <a:endParaRPr lang="en-ZA" sz="2100" dirty="0"/>
                    </a:p>
                  </a:txBody>
                  <a:tcPr marL="121920" marR="121920" marT="60960" marB="60960"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ZA" sz="2100" dirty="0" smtClean="0"/>
                        <a:t>Appearance of Skin?</a:t>
                      </a:r>
                      <a:endParaRPr lang="en-ZA" sz="2100" dirty="0"/>
                    </a:p>
                  </a:txBody>
                  <a:tcPr marL="121920" marR="121920" marT="60960" marB="60960"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ZA" sz="2100" dirty="0" smtClean="0"/>
                        <a:t>Pore Size?</a:t>
                      </a:r>
                      <a:endParaRPr lang="en-ZA" sz="2100" dirty="0"/>
                    </a:p>
                  </a:txBody>
                  <a:tcPr marL="121920" marR="121920" marT="60960" marB="60960"/>
                </a:tc>
              </a:tr>
              <a:tr h="539339">
                <a:tc>
                  <a:txBody>
                    <a:bodyPr/>
                    <a:lstStyle/>
                    <a:p>
                      <a:r>
                        <a:rPr lang="en-ZA" sz="2100" dirty="0" smtClean="0"/>
                        <a:t>How often does your skin</a:t>
                      </a:r>
                      <a:r>
                        <a:rPr lang="en-ZA" sz="2100" baseline="0" dirty="0" smtClean="0"/>
                        <a:t> break out?</a:t>
                      </a:r>
                      <a:endParaRPr lang="en-ZA" sz="2100" dirty="0"/>
                    </a:p>
                  </a:txBody>
                  <a:tcPr marL="121920" marR="121920" marT="60960" marB="60960"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ZA" sz="2100" dirty="0" smtClean="0"/>
                        <a:t>Skin Texture?</a:t>
                      </a:r>
                      <a:endParaRPr lang="en-ZA" sz="2100" dirty="0"/>
                    </a:p>
                  </a:txBody>
                  <a:tcPr marL="121920" marR="121920" marT="60960" marB="60960"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ZA" sz="2100" dirty="0" smtClean="0"/>
                        <a:t>Facial Surface</a:t>
                      </a:r>
                      <a:r>
                        <a:rPr lang="en-ZA" sz="2100" baseline="0" dirty="0" smtClean="0"/>
                        <a:t> Lines?</a:t>
                      </a:r>
                      <a:endParaRPr lang="en-ZA" sz="2100" dirty="0"/>
                    </a:p>
                  </a:txBody>
                  <a:tcPr marL="121920" marR="121920" marT="60960" marB="60960"/>
                </a:tc>
              </a:tr>
            </a:tbl>
          </a:graphicData>
        </a:graphic>
      </p:graphicFrame>
      <p:sp>
        <p:nvSpPr>
          <p:cNvPr id="23" name="Right Brace 22"/>
          <p:cNvSpPr/>
          <p:nvPr/>
        </p:nvSpPr>
        <p:spPr>
          <a:xfrm rot="5400000">
            <a:off x="5639622" y="-2884757"/>
            <a:ext cx="822251" cy="1188414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25" name="Rectangle 24"/>
          <p:cNvSpPr/>
          <p:nvPr/>
        </p:nvSpPr>
        <p:spPr>
          <a:xfrm>
            <a:off x="3149981" y="1765165"/>
            <a:ext cx="2819400" cy="1092200"/>
          </a:xfrm>
          <a:prstGeom prst="rect">
            <a:avLst/>
          </a:prstGeom>
          <a:solidFill>
            <a:srgbClr val="9367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grpSp>
        <p:nvGrpSpPr>
          <p:cNvPr id="4" name="Group 3"/>
          <p:cNvGrpSpPr/>
          <p:nvPr/>
        </p:nvGrpSpPr>
        <p:grpSpPr>
          <a:xfrm>
            <a:off x="192619" y="1741773"/>
            <a:ext cx="11740595" cy="1115592"/>
            <a:chOff x="288673" y="2276177"/>
            <a:chExt cx="11740595" cy="1115592"/>
          </a:xfrm>
        </p:grpSpPr>
        <p:sp>
          <p:nvSpPr>
            <p:cNvPr id="12" name="TextBox 11"/>
            <p:cNvSpPr txBox="1"/>
            <p:nvPr/>
          </p:nvSpPr>
          <p:spPr>
            <a:xfrm>
              <a:off x="288673" y="2528736"/>
              <a:ext cx="24969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3200" b="1" dirty="0">
                  <a:solidFill>
                    <a:schemeClr val="bg1"/>
                  </a:solidFill>
                </a:rPr>
                <a:t>Oily Skin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187268" y="2299569"/>
              <a:ext cx="2819400" cy="1092200"/>
            </a:xfrm>
            <a:prstGeom prst="rect">
              <a:avLst/>
            </a:prstGeom>
            <a:solidFill>
              <a:srgbClr val="C170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24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209868" y="2290415"/>
              <a:ext cx="2819400" cy="1092200"/>
            </a:xfrm>
            <a:prstGeom prst="rect">
              <a:avLst/>
            </a:prstGeom>
            <a:solidFill>
              <a:srgbClr val="B14B5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240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092899" y="2553626"/>
              <a:ext cx="29540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3200" b="1" dirty="0">
                  <a:solidFill>
                    <a:schemeClr val="bg1"/>
                  </a:solidFill>
                </a:rPr>
                <a:t>Dry Skin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046997" y="2528737"/>
              <a:ext cx="29540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3200" b="1" dirty="0">
                  <a:solidFill>
                    <a:schemeClr val="bg1"/>
                  </a:solidFill>
                </a:rPr>
                <a:t>Ageing Skin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92702" y="2276177"/>
              <a:ext cx="295409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3200" b="1" dirty="0">
                  <a:solidFill>
                    <a:schemeClr val="bg1"/>
                  </a:solidFill>
                </a:rPr>
                <a:t>Uneven </a:t>
              </a:r>
              <a:br>
                <a:rPr lang="en-ZA" sz="3200" b="1" dirty="0">
                  <a:solidFill>
                    <a:schemeClr val="bg1"/>
                  </a:solidFill>
                </a:rPr>
              </a:br>
              <a:r>
                <a:rPr lang="en-ZA" sz="3200" b="1" dirty="0">
                  <a:solidFill>
                    <a:schemeClr val="bg1"/>
                  </a:solidFill>
                </a:rPr>
                <a:t>Skin Tone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291" y="3125660"/>
            <a:ext cx="3562694" cy="302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1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76244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54" y="228415"/>
            <a:ext cx="10794959" cy="866588"/>
          </a:xfrm>
        </p:spPr>
        <p:txBody>
          <a:bodyPr/>
          <a:lstStyle/>
          <a:p>
            <a:r>
              <a:rPr lang="en-ZA" altLang="en-US" sz="48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</a:t>
            </a:r>
            <a:r>
              <a:rPr lang="en-ZA" altLang="en-US" sz="4800" dirty="0" smtClean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Identify Skin Types</a:t>
            </a:r>
            <a:endParaRPr lang="en-ZA" altLang="en-US" sz="48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965292"/>
            <a:ext cx="11117964" cy="437322"/>
          </a:xfrm>
        </p:spPr>
        <p:txBody>
          <a:bodyPr/>
          <a:lstStyle/>
          <a:p>
            <a:r>
              <a:rPr lang="en-ZA" sz="2400" i="1" dirty="0" smtClean="0"/>
              <a:t>A customer with Oily skin will have the below characteristics</a:t>
            </a:r>
            <a:endParaRPr lang="en-ZA" sz="2400" i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7675" y="1451707"/>
            <a:ext cx="2819400" cy="1092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438911" y="1680873"/>
            <a:ext cx="2496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Oily Skin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705" y="2599454"/>
            <a:ext cx="10820400" cy="3657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996" y="1275765"/>
            <a:ext cx="2588050" cy="13796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918" y="-111757"/>
            <a:ext cx="3562694" cy="302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9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4017" y="354696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Identify Skin Types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74036" y="1050858"/>
            <a:ext cx="11117964" cy="437322"/>
          </a:xfrm>
        </p:spPr>
        <p:txBody>
          <a:bodyPr/>
          <a:lstStyle/>
          <a:p>
            <a:r>
              <a:rPr lang="en-ZA" sz="2400" dirty="0" smtClean="0"/>
              <a:t>Products to match Oily Skin Type</a:t>
            </a:r>
            <a:endParaRPr lang="en-ZA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721" y="1530763"/>
            <a:ext cx="2819400" cy="1092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01957" y="1622831"/>
            <a:ext cx="2496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Oily Skin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3515" y="1512354"/>
            <a:ext cx="2141825" cy="114181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293859" y="3732367"/>
            <a:ext cx="30808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ZA" sz="2000" dirty="0"/>
              <a:t>The formula </a:t>
            </a:r>
            <a:r>
              <a:rPr lang="en-ZA" sz="2000" dirty="0" err="1"/>
              <a:t>mattifies</a:t>
            </a:r>
            <a:r>
              <a:rPr lang="en-ZA" sz="2000" dirty="0"/>
              <a:t> the skin, providing all day oil &amp; shine </a:t>
            </a:r>
            <a:r>
              <a:rPr lang="en-ZA" sz="2000" dirty="0" smtClean="0"/>
              <a:t>control</a:t>
            </a:r>
            <a:endParaRPr lang="en-ZA" sz="2000" dirty="0"/>
          </a:p>
        </p:txBody>
      </p:sp>
      <p:grpSp>
        <p:nvGrpSpPr>
          <p:cNvPr id="6" name="Group 5"/>
          <p:cNvGrpSpPr/>
          <p:nvPr/>
        </p:nvGrpSpPr>
        <p:grpSpPr>
          <a:xfrm>
            <a:off x="5958105" y="3182568"/>
            <a:ext cx="4375478" cy="3413119"/>
            <a:chOff x="5820975" y="2789266"/>
            <a:chExt cx="4375478" cy="341311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0975" y="2789266"/>
              <a:ext cx="3621281" cy="331771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064636" y="5740720"/>
              <a:ext cx="41318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400" dirty="0"/>
                <a:t>LIGHT MOISTURE CREAM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50394" y="2808907"/>
            <a:ext cx="3848489" cy="3765815"/>
            <a:chOff x="2550394" y="2432713"/>
            <a:chExt cx="3848489" cy="376581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1457" y="2742192"/>
              <a:ext cx="3417718" cy="337141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2738373" y="5736863"/>
              <a:ext cx="3660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400" dirty="0"/>
                <a:t>VANISHING CREAM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50394" y="2432713"/>
              <a:ext cx="3246475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3733" dirty="0">
                  <a:solidFill>
                    <a:srgbClr val="0070C0"/>
                  </a:solidFill>
                  <a:latin typeface="CoalhandLuke_Avon" pitchFamily="2" charset="0"/>
                  <a:cs typeface="CoalhandLuke_Avon" pitchFamily="2" charset="0"/>
                </a:rPr>
                <a:t>#1 </a:t>
              </a:r>
              <a:r>
                <a:rPr lang="en-ZA" sz="2400" dirty="0">
                  <a:solidFill>
                    <a:srgbClr val="0070C0"/>
                  </a:solidFill>
                  <a:latin typeface="CoalhandLuke_Avon" pitchFamily="2" charset="0"/>
                  <a:cs typeface="CoalhandLuke_Avon" pitchFamily="2" charset="0"/>
                </a:rPr>
                <a:t>Avon Face Cream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8788919" y="3823629"/>
            <a:ext cx="34030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ZA" sz="2000" dirty="0" smtClean="0"/>
              <a:t>The </a:t>
            </a:r>
            <a:r>
              <a:rPr lang="en-ZA" sz="2000" dirty="0"/>
              <a:t>formula is lightweight, oil free and quick absorbing</a:t>
            </a:r>
          </a:p>
          <a:p>
            <a:pPr lvl="1"/>
            <a:endParaRPr lang="en-Z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815255" y="2428981"/>
            <a:ext cx="36308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85B29C"/>
                </a:solidFill>
                <a:latin typeface="CoalhandLuke_Avon" pitchFamily="2" charset="0"/>
                <a:cs typeface="CoalhandLuke_Avon" pitchFamily="2" charset="0"/>
              </a:rPr>
              <a:t>Bye Bye Oily Skin,</a:t>
            </a:r>
          </a:p>
          <a:p>
            <a:endParaRPr lang="en-ZA" sz="1000" b="1" dirty="0" smtClean="0">
              <a:solidFill>
                <a:srgbClr val="85B29C"/>
              </a:solidFill>
              <a:latin typeface="CoalhandLuke_Avon" pitchFamily="2" charset="0"/>
              <a:cs typeface="CoalhandLuke_Avon" pitchFamily="2" charset="0"/>
            </a:endParaRPr>
          </a:p>
          <a:p>
            <a:r>
              <a:rPr lang="en-ZA" sz="2400" b="1" dirty="0" smtClean="0">
                <a:solidFill>
                  <a:srgbClr val="85B29C"/>
                </a:solidFill>
                <a:latin typeface="CoalhandLuke_Avon" pitchFamily="2" charset="0"/>
                <a:cs typeface="CoalhandLuke_Avon" pitchFamily="2" charset="0"/>
              </a:rPr>
              <a:t>Hello Shine-free Skin!</a:t>
            </a:r>
            <a:endParaRPr lang="en-ZA" sz="2400" b="1" dirty="0">
              <a:solidFill>
                <a:srgbClr val="85B29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893" y="-183582"/>
            <a:ext cx="2779595" cy="236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4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54" y="228415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Identify Skin Types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67012"/>
            <a:ext cx="11117964" cy="437322"/>
          </a:xfrm>
        </p:spPr>
        <p:txBody>
          <a:bodyPr/>
          <a:lstStyle/>
          <a:p>
            <a:r>
              <a:rPr lang="en-ZA" sz="2400" i="1" dirty="0"/>
              <a:t>A customer with </a:t>
            </a:r>
            <a:r>
              <a:rPr lang="en-ZA" sz="2400" i="1" dirty="0" smtClean="0"/>
              <a:t>Uneven Skin </a:t>
            </a:r>
            <a:r>
              <a:rPr lang="en-ZA" sz="2400" i="1" dirty="0"/>
              <a:t>will have the below characteristics</a:t>
            </a:r>
            <a:endParaRPr lang="en-ZA" sz="2400" i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996" y="1275765"/>
            <a:ext cx="2588050" cy="137969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55953" y="1456824"/>
            <a:ext cx="2819400" cy="1092200"/>
          </a:xfrm>
          <a:prstGeom prst="rect">
            <a:avLst/>
          </a:prstGeom>
          <a:solidFill>
            <a:srgbClr val="9367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14" name="TextBox 13"/>
          <p:cNvSpPr txBox="1"/>
          <p:nvPr/>
        </p:nvSpPr>
        <p:spPr>
          <a:xfrm>
            <a:off x="5427046" y="1382202"/>
            <a:ext cx="2954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Uneven </a:t>
            </a:r>
            <a:br>
              <a:rPr lang="en-ZA" sz="3200" b="1" dirty="0">
                <a:solidFill>
                  <a:schemeClr val="bg1"/>
                </a:solidFill>
              </a:rPr>
            </a:br>
            <a:r>
              <a:rPr lang="en-ZA" sz="3200" b="1" dirty="0">
                <a:solidFill>
                  <a:schemeClr val="bg1"/>
                </a:solidFill>
              </a:rPr>
              <a:t>Skin Tone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690" y="2615156"/>
            <a:ext cx="11219776" cy="38237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045" y="-152102"/>
            <a:ext cx="2677628" cy="227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7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54" y="228415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Identify Skin Types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94450"/>
            <a:ext cx="11117964" cy="437322"/>
          </a:xfrm>
        </p:spPr>
        <p:txBody>
          <a:bodyPr/>
          <a:lstStyle/>
          <a:p>
            <a:r>
              <a:rPr lang="en-ZA" sz="2400" dirty="0" smtClean="0"/>
              <a:t>Products to match Uneven Skin </a:t>
            </a:r>
            <a:r>
              <a:rPr lang="en-ZA" sz="2400" dirty="0" smtClean="0"/>
              <a:t>Tone</a:t>
            </a:r>
            <a:endParaRPr lang="en-ZA" sz="2400" dirty="0"/>
          </a:p>
        </p:txBody>
      </p:sp>
      <p:sp>
        <p:nvSpPr>
          <p:cNvPr id="19" name="Rectangle 18"/>
          <p:cNvSpPr/>
          <p:nvPr/>
        </p:nvSpPr>
        <p:spPr>
          <a:xfrm>
            <a:off x="5522116" y="1493039"/>
            <a:ext cx="2819400" cy="1092200"/>
          </a:xfrm>
          <a:prstGeom prst="rect">
            <a:avLst/>
          </a:prstGeom>
          <a:solidFill>
            <a:srgbClr val="9367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21" name="TextBox 20"/>
          <p:cNvSpPr txBox="1"/>
          <p:nvPr/>
        </p:nvSpPr>
        <p:spPr>
          <a:xfrm>
            <a:off x="5493209" y="1418417"/>
            <a:ext cx="2954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Uneven </a:t>
            </a:r>
            <a:br>
              <a:rPr lang="en-ZA" sz="3200" b="1" dirty="0">
                <a:solidFill>
                  <a:schemeClr val="bg1"/>
                </a:solidFill>
              </a:rPr>
            </a:br>
            <a:r>
              <a:rPr lang="en-ZA" sz="3200" b="1" dirty="0">
                <a:solidFill>
                  <a:schemeClr val="bg1"/>
                </a:solidFill>
              </a:rPr>
              <a:t>Skin Tone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8" y="3170773"/>
            <a:ext cx="3709780" cy="369093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58274" y="2814184"/>
            <a:ext cx="6398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400" dirty="0"/>
              <a:t>Formulated with Even Tone Complex</a:t>
            </a:r>
            <a:r>
              <a:rPr lang="en-ZA" sz="2400" dirty="0">
                <a:latin typeface="Century Gothic" panose="020B0502020202020204" pitchFamily="34" charset="0"/>
              </a:rPr>
              <a:t>*</a:t>
            </a:r>
            <a:r>
              <a:rPr lang="en-ZA" sz="2400" dirty="0"/>
              <a:t> </a:t>
            </a:r>
            <a:r>
              <a:rPr lang="en-ZA" sz="2400" dirty="0" smtClean="0"/>
              <a:t>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2400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ZA" sz="2000" dirty="0"/>
              <a:t>R</a:t>
            </a:r>
            <a:r>
              <a:rPr lang="en-ZA" sz="2000" dirty="0" smtClean="0"/>
              <a:t>educe </a:t>
            </a:r>
            <a:r>
              <a:rPr lang="en-ZA" sz="2000" dirty="0"/>
              <a:t>the appearance of </a:t>
            </a:r>
            <a:r>
              <a:rPr lang="en-ZA" sz="2000" b="1" dirty="0"/>
              <a:t>blemishes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Controls </a:t>
            </a:r>
            <a:r>
              <a:rPr lang="en-ZA" sz="2000" dirty="0"/>
              <a:t>excess melanin production</a:t>
            </a:r>
            <a:r>
              <a:rPr lang="en-ZA" sz="2000" dirty="0">
                <a:latin typeface="Century Gothic" panose="020B0502020202020204" pitchFamily="34" charset="0"/>
              </a:rPr>
              <a:t>**</a:t>
            </a:r>
            <a:r>
              <a:rPr lang="en-ZA" sz="2000" dirty="0"/>
              <a:t> which causes an </a:t>
            </a:r>
            <a:r>
              <a:rPr lang="en-ZA" sz="2000" b="1" dirty="0"/>
              <a:t>uneven</a:t>
            </a:r>
            <a:r>
              <a:rPr lang="en-ZA" sz="2000" dirty="0"/>
              <a:t> skin </a:t>
            </a:r>
            <a:r>
              <a:rPr lang="en-ZA" sz="2000" dirty="0" smtClean="0"/>
              <a:t>tone,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Reduces appearance of </a:t>
            </a:r>
            <a:r>
              <a:rPr lang="en-ZA" sz="2000" b="1" dirty="0" smtClean="0"/>
              <a:t>dark </a:t>
            </a:r>
            <a:r>
              <a:rPr lang="en-ZA" sz="2000" b="1" dirty="0"/>
              <a:t>spots </a:t>
            </a:r>
            <a:r>
              <a:rPr lang="en-ZA" sz="2000" dirty="0" smtClean="0"/>
              <a:t>&amp; </a:t>
            </a:r>
            <a:r>
              <a:rPr lang="en-ZA" sz="2000" b="1" dirty="0" smtClean="0"/>
              <a:t>discolouration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Z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400" dirty="0" smtClean="0"/>
              <a:t>Contains SPF 15 = protects skin against </a:t>
            </a:r>
            <a:r>
              <a:rPr lang="en-ZA" sz="2400" dirty="0" err="1" smtClean="0"/>
              <a:t>discouloration</a:t>
            </a:r>
            <a:r>
              <a:rPr lang="en-ZA" sz="2400" dirty="0" smtClean="0"/>
              <a:t> caused by the Sun</a:t>
            </a:r>
            <a:endParaRPr lang="en-ZA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0833" y="1488198"/>
            <a:ext cx="2141825" cy="114181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754803" y="2185888"/>
            <a:ext cx="36308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7030A0"/>
                </a:solidFill>
                <a:latin typeface="CoalhandLuke_Avon" pitchFamily="2" charset="0"/>
                <a:cs typeface="CoalhandLuke_Avon" pitchFamily="2" charset="0"/>
              </a:rPr>
              <a:t>Bye Bye Blemishes,</a:t>
            </a:r>
          </a:p>
          <a:p>
            <a:endParaRPr lang="en-ZA" sz="1000" b="1" dirty="0" smtClean="0">
              <a:solidFill>
                <a:srgbClr val="7030A0"/>
              </a:solidFill>
              <a:latin typeface="CoalhandLuke_Avon" pitchFamily="2" charset="0"/>
              <a:cs typeface="CoalhandLuke_Avon" pitchFamily="2" charset="0"/>
            </a:endParaRPr>
          </a:p>
          <a:p>
            <a:r>
              <a:rPr lang="en-ZA" sz="2400" b="1" dirty="0" smtClean="0">
                <a:solidFill>
                  <a:srgbClr val="7030A0"/>
                </a:solidFill>
                <a:latin typeface="CoalhandLuke_Avon" pitchFamily="2" charset="0"/>
                <a:cs typeface="CoalhandLuke_Avon" pitchFamily="2" charset="0"/>
              </a:rPr>
              <a:t>Hello Even Skin!</a:t>
            </a:r>
            <a:endParaRPr lang="en-ZA" sz="2400" b="1" dirty="0">
              <a:solidFill>
                <a:srgbClr val="7030A0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045" y="-152102"/>
            <a:ext cx="2677628" cy="227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6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54" y="228415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Identify Skin Types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94450"/>
            <a:ext cx="11117964" cy="437322"/>
          </a:xfrm>
        </p:spPr>
        <p:txBody>
          <a:bodyPr/>
          <a:lstStyle/>
          <a:p>
            <a:r>
              <a:rPr lang="en-ZA" sz="2400" i="1" dirty="0"/>
              <a:t>A customer with </a:t>
            </a:r>
            <a:r>
              <a:rPr lang="en-ZA" sz="2400" i="1" dirty="0" smtClean="0"/>
              <a:t>Dry </a:t>
            </a:r>
            <a:r>
              <a:rPr lang="en-ZA" sz="2400" i="1" dirty="0"/>
              <a:t>Skin will have the below characteristics</a:t>
            </a:r>
            <a:endParaRPr lang="en-ZA" sz="2400" i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996" y="1275765"/>
            <a:ext cx="2588050" cy="13796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7046" y="1382202"/>
            <a:ext cx="2954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Uneven </a:t>
            </a:r>
            <a:br>
              <a:rPr lang="en-ZA" sz="3200" b="1" dirty="0">
                <a:solidFill>
                  <a:schemeClr val="bg1"/>
                </a:solidFill>
              </a:rPr>
            </a:br>
            <a:r>
              <a:rPr lang="en-ZA" sz="3200" b="1" dirty="0">
                <a:solidFill>
                  <a:schemeClr val="bg1"/>
                </a:solidFill>
              </a:rPr>
              <a:t>Skin Tone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19715" y="1517793"/>
            <a:ext cx="2819400" cy="1092200"/>
          </a:xfrm>
          <a:prstGeom prst="rect">
            <a:avLst/>
          </a:prstGeom>
          <a:solidFill>
            <a:srgbClr val="C170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17" name="TextBox 16"/>
          <p:cNvSpPr txBox="1"/>
          <p:nvPr/>
        </p:nvSpPr>
        <p:spPr>
          <a:xfrm>
            <a:off x="5525346" y="1771850"/>
            <a:ext cx="295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Dry Skin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833" y="2713477"/>
            <a:ext cx="10782300" cy="3657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045" y="-152102"/>
            <a:ext cx="2677628" cy="227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2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54" y="228415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Identify Skin Types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94450"/>
            <a:ext cx="11117964" cy="437322"/>
          </a:xfrm>
        </p:spPr>
        <p:txBody>
          <a:bodyPr/>
          <a:lstStyle/>
          <a:p>
            <a:r>
              <a:rPr lang="en-ZA" sz="2400" dirty="0"/>
              <a:t>Products to match </a:t>
            </a:r>
            <a:r>
              <a:rPr lang="en-ZA" sz="2400" dirty="0" smtClean="0"/>
              <a:t>Dry </a:t>
            </a:r>
            <a:r>
              <a:rPr lang="en-ZA" sz="2400" dirty="0"/>
              <a:t>Skin Tone</a:t>
            </a:r>
            <a:endParaRPr lang="en-ZA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34212" y="1386119"/>
            <a:ext cx="2141825" cy="114181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798843" y="2113527"/>
            <a:ext cx="36308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C66"/>
                </a:solidFill>
                <a:latin typeface="CoalhandLuke_Avon" pitchFamily="2" charset="0"/>
                <a:cs typeface="CoalhandLuke_Avon" pitchFamily="2" charset="0"/>
              </a:rPr>
              <a:t>Bye </a:t>
            </a:r>
            <a:r>
              <a:rPr lang="en-ZA" sz="2400" b="1" dirty="0" err="1" smtClean="0">
                <a:solidFill>
                  <a:srgbClr val="FFCC66"/>
                </a:solidFill>
                <a:latin typeface="CoalhandLuke_Avon" pitchFamily="2" charset="0"/>
                <a:cs typeface="CoalhandLuke_Avon" pitchFamily="2" charset="0"/>
              </a:rPr>
              <a:t>Bye</a:t>
            </a:r>
            <a:r>
              <a:rPr lang="en-ZA" sz="2400" b="1" dirty="0" smtClean="0">
                <a:solidFill>
                  <a:srgbClr val="FFCC66"/>
                </a:solidFill>
                <a:latin typeface="CoalhandLuke_Avon" pitchFamily="2" charset="0"/>
                <a:cs typeface="CoalhandLuke_Avon" pitchFamily="2" charset="0"/>
              </a:rPr>
              <a:t> Ashy Skin,</a:t>
            </a:r>
          </a:p>
          <a:p>
            <a:endParaRPr lang="en-ZA" sz="1000" b="1" dirty="0" smtClean="0">
              <a:solidFill>
                <a:srgbClr val="FFCC66"/>
              </a:solidFill>
              <a:latin typeface="CoalhandLuke_Avon" pitchFamily="2" charset="0"/>
              <a:cs typeface="CoalhandLuke_Avon" pitchFamily="2" charset="0"/>
            </a:endParaRPr>
          </a:p>
          <a:p>
            <a:r>
              <a:rPr lang="en-ZA" sz="2400" b="1" dirty="0" smtClean="0">
                <a:solidFill>
                  <a:srgbClr val="FFCC66"/>
                </a:solidFill>
                <a:latin typeface="CoalhandLuke_Avon" pitchFamily="2" charset="0"/>
                <a:cs typeface="CoalhandLuke_Avon" pitchFamily="2" charset="0"/>
              </a:rPr>
              <a:t>Hello Moisturised Skin!</a:t>
            </a:r>
            <a:endParaRPr lang="en-ZA" sz="2400" b="1" dirty="0">
              <a:solidFill>
                <a:srgbClr val="FFCC66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27740" y="1403908"/>
            <a:ext cx="2819400" cy="1092200"/>
          </a:xfrm>
          <a:prstGeom prst="rect">
            <a:avLst/>
          </a:prstGeom>
          <a:solidFill>
            <a:srgbClr val="C170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12" name="TextBox 11"/>
          <p:cNvSpPr txBox="1"/>
          <p:nvPr/>
        </p:nvSpPr>
        <p:spPr>
          <a:xfrm>
            <a:off x="5433371" y="1657965"/>
            <a:ext cx="295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Dry Skin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639" y="3315637"/>
            <a:ext cx="51480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Provides 2X Moisture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Non-Greasy!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Provides 25h Moisture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/>
              <a:t>Formulated with softening &amp; restoring royal jelly and vitamin 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2" t="-217" r="1312" b="46721"/>
          <a:stretch/>
        </p:blipFill>
        <p:spPr>
          <a:xfrm>
            <a:off x="4883796" y="2600068"/>
            <a:ext cx="4477153" cy="36686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045" y="-152102"/>
            <a:ext cx="2677628" cy="227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54" y="228415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Identify Skin Types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94450"/>
            <a:ext cx="11117964" cy="437322"/>
          </a:xfrm>
        </p:spPr>
        <p:txBody>
          <a:bodyPr/>
          <a:lstStyle/>
          <a:p>
            <a:r>
              <a:rPr lang="en-ZA" sz="2400" i="1" dirty="0" smtClean="0"/>
              <a:t>A customer </a:t>
            </a:r>
            <a:r>
              <a:rPr lang="en-ZA" sz="2400" i="1" dirty="0"/>
              <a:t>with </a:t>
            </a:r>
            <a:r>
              <a:rPr lang="en-ZA" sz="2400" i="1" dirty="0" smtClean="0"/>
              <a:t>Ageing </a:t>
            </a:r>
            <a:r>
              <a:rPr lang="en-ZA" sz="2400" i="1" dirty="0"/>
              <a:t>Skin will have the below characteristics</a:t>
            </a:r>
            <a:endParaRPr lang="en-ZA" sz="2400" i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996" y="1275765"/>
            <a:ext cx="2588050" cy="13796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7046" y="1382202"/>
            <a:ext cx="2954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Uneven </a:t>
            </a:r>
            <a:br>
              <a:rPr lang="en-ZA" sz="3200" b="1" dirty="0">
                <a:solidFill>
                  <a:schemeClr val="bg1"/>
                </a:solidFill>
              </a:rPr>
            </a:br>
            <a:r>
              <a:rPr lang="en-ZA" sz="3200" b="1" dirty="0">
                <a:solidFill>
                  <a:schemeClr val="bg1"/>
                </a:solidFill>
              </a:rPr>
              <a:t>Skin Tone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25346" y="1771850"/>
            <a:ext cx="295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Dry Skin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0310" y="1498531"/>
            <a:ext cx="2819400" cy="1092200"/>
          </a:xfrm>
          <a:prstGeom prst="rect">
            <a:avLst/>
          </a:prstGeom>
          <a:solidFill>
            <a:srgbClr val="B14B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19" name="TextBox 18"/>
          <p:cNvSpPr txBox="1"/>
          <p:nvPr/>
        </p:nvSpPr>
        <p:spPr>
          <a:xfrm>
            <a:off x="5317439" y="1736854"/>
            <a:ext cx="295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Ageing Skin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821" y="2646910"/>
            <a:ext cx="10928692" cy="36770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045" y="-152102"/>
            <a:ext cx="2677628" cy="227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3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622" y="228415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How Identify Skin Types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94450"/>
            <a:ext cx="11117964" cy="437322"/>
          </a:xfrm>
        </p:spPr>
        <p:txBody>
          <a:bodyPr/>
          <a:lstStyle/>
          <a:p>
            <a:r>
              <a:rPr lang="en-ZA" sz="2400" dirty="0" smtClean="0"/>
              <a:t>Products to match Dry Skin Type</a:t>
            </a:r>
            <a:endParaRPr lang="en-ZA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34212" y="1386119"/>
            <a:ext cx="2141825" cy="114181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569785" y="1942988"/>
            <a:ext cx="36308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chemeClr val="accent5"/>
                </a:solidFill>
                <a:latin typeface="CoalhandLuke_Avon" pitchFamily="2" charset="0"/>
                <a:cs typeface="CoalhandLuke_Avon" pitchFamily="2" charset="0"/>
              </a:rPr>
              <a:t>Bye Bye Sagging Skin,</a:t>
            </a:r>
          </a:p>
          <a:p>
            <a:endParaRPr lang="en-ZA" sz="1000" b="1" dirty="0" smtClean="0">
              <a:solidFill>
                <a:schemeClr val="accent5"/>
              </a:solidFill>
              <a:latin typeface="CoalhandLuke_Avon" pitchFamily="2" charset="0"/>
              <a:cs typeface="CoalhandLuke_Avon" pitchFamily="2" charset="0"/>
            </a:endParaRPr>
          </a:p>
          <a:p>
            <a:r>
              <a:rPr lang="en-ZA" sz="2400" b="1" dirty="0" smtClean="0">
                <a:solidFill>
                  <a:schemeClr val="accent5"/>
                </a:solidFill>
                <a:latin typeface="CoalhandLuke_Avon" pitchFamily="2" charset="0"/>
                <a:cs typeface="CoalhandLuke_Avon" pitchFamily="2" charset="0"/>
              </a:rPr>
              <a:t>Hello Frim Skin!</a:t>
            </a:r>
            <a:endParaRPr lang="en-ZA" sz="2400" b="1" dirty="0">
              <a:solidFill>
                <a:schemeClr val="accent5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0310" y="1498531"/>
            <a:ext cx="2819400" cy="1092200"/>
          </a:xfrm>
          <a:prstGeom prst="rect">
            <a:avLst/>
          </a:prstGeom>
          <a:solidFill>
            <a:srgbClr val="B14B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16" name="TextBox 15"/>
          <p:cNvSpPr txBox="1"/>
          <p:nvPr/>
        </p:nvSpPr>
        <p:spPr>
          <a:xfrm>
            <a:off x="5317439" y="1736854"/>
            <a:ext cx="295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Ageing Skin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868" y="2648013"/>
            <a:ext cx="3919240" cy="4049539"/>
          </a:xfrm>
          <a:prstGeom prst="rect">
            <a:avLst/>
          </a:prstGeom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7880891" y="5153143"/>
            <a:ext cx="10925545" cy="86291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ZA" sz="2000" dirty="0"/>
          </a:p>
          <a:p>
            <a:endParaRPr lang="en-ZA" sz="2000" dirty="0"/>
          </a:p>
          <a:p>
            <a:pPr lvl="1"/>
            <a:r>
              <a:rPr lang="en-ZA" sz="1600" dirty="0"/>
              <a:t>Elastin provides elasticity</a:t>
            </a:r>
          </a:p>
          <a:p>
            <a:pPr lvl="1"/>
            <a:r>
              <a:rPr lang="en-ZA" sz="1600" dirty="0"/>
              <a:t>Whilst Collagen provides support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14240" y="4374398"/>
            <a:ext cx="385541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000" dirty="0">
                <a:solidFill>
                  <a:srgbClr val="CE0829"/>
                </a:solidFill>
                <a:latin typeface="+mj-lt"/>
                <a:ea typeface="Dotum" panose="020B0600000101010101" pitchFamily="34" charset="-127"/>
              </a:rPr>
              <a:t>What is Elastin?</a:t>
            </a:r>
          </a:p>
          <a:p>
            <a:r>
              <a:rPr lang="en-ZA" dirty="0">
                <a:latin typeface="+mj-lt"/>
                <a:ea typeface="Dotum" panose="020B0600000101010101" pitchFamily="34" charset="-127"/>
              </a:rPr>
              <a:t>Elastin is a protein that coils &amp; recoils like a spring, accounting for the elasticity of the skin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4240" y="3041328"/>
            <a:ext cx="387611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000" dirty="0">
                <a:solidFill>
                  <a:srgbClr val="CE0829"/>
                </a:solidFill>
                <a:latin typeface="+mj-lt"/>
                <a:ea typeface="Dotum" panose="020B0600000101010101" pitchFamily="34" charset="-127"/>
              </a:rPr>
              <a:t>What is Collagen?</a:t>
            </a:r>
          </a:p>
          <a:p>
            <a:r>
              <a:rPr lang="en-ZA" dirty="0">
                <a:latin typeface="+mj-lt"/>
                <a:ea typeface="Dotum" panose="020B0600000101010101" pitchFamily="34" charset="-127"/>
              </a:rPr>
              <a:t>Collagen is a protein found in the skin that gives it strength, support &amp; flexibility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585" y="3041328"/>
            <a:ext cx="51480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Minimises the appearance of lines &amp; wrinkles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Leaves skin looking &amp; feeling younger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 smtClean="0"/>
              <a:t>Helps reduce the appearance of age spots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ZA" sz="2000" dirty="0"/>
              <a:t>Formulated </a:t>
            </a:r>
            <a:r>
              <a:rPr lang="en-ZA" sz="2000" dirty="0" smtClean="0"/>
              <a:t>2X the collagen &amp; elastin</a:t>
            </a:r>
            <a:endParaRPr lang="en-ZA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ZA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045" y="-152102"/>
            <a:ext cx="2677628" cy="227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35" y="325775"/>
            <a:ext cx="10794959" cy="866588"/>
          </a:xfrm>
        </p:spPr>
        <p:txBody>
          <a:bodyPr/>
          <a:lstStyle/>
          <a:p>
            <a:r>
              <a:rPr lang="en-ZA" altLang="en-US" sz="6000" dirty="0" smtClean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Selling across a Range is easy… 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7836" y="894450"/>
            <a:ext cx="11117964" cy="437322"/>
          </a:xfrm>
        </p:spPr>
        <p:txBody>
          <a:bodyPr/>
          <a:lstStyle/>
          <a:p>
            <a:r>
              <a:rPr lang="en-ZA" sz="2400" dirty="0" smtClean="0"/>
              <a:t>Making more commission </a:t>
            </a:r>
            <a:r>
              <a:rPr lang="en-ZA" sz="2400" dirty="0" smtClean="0">
                <a:sym typeface="Wingdings" panose="05000000000000000000" pitchFamily="2" charset="2"/>
              </a:rPr>
              <a:t></a:t>
            </a:r>
            <a:endParaRPr lang="en-ZA" sz="24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996" y="1275765"/>
            <a:ext cx="2588050" cy="13796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7046" y="1382202"/>
            <a:ext cx="2954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Uneven </a:t>
            </a:r>
            <a:br>
              <a:rPr lang="en-ZA" sz="3200" b="1" dirty="0">
                <a:solidFill>
                  <a:schemeClr val="bg1"/>
                </a:solidFill>
              </a:rPr>
            </a:br>
            <a:r>
              <a:rPr lang="en-ZA" sz="3200" b="1" dirty="0">
                <a:solidFill>
                  <a:schemeClr val="bg1"/>
                </a:solidFill>
              </a:rPr>
              <a:t>Skin Tone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25346" y="1771850"/>
            <a:ext cx="295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</a:rPr>
              <a:t>Dry Skin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25414" y="1382202"/>
            <a:ext cx="2819400" cy="1092200"/>
          </a:xfrm>
          <a:prstGeom prst="rect">
            <a:avLst/>
          </a:prstGeom>
          <a:solidFill>
            <a:srgbClr val="B14B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19" name="TextBox 18"/>
          <p:cNvSpPr txBox="1"/>
          <p:nvPr/>
        </p:nvSpPr>
        <p:spPr>
          <a:xfrm>
            <a:off x="4962543" y="1620525"/>
            <a:ext cx="295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 smtClean="0">
                <a:solidFill>
                  <a:schemeClr val="bg1"/>
                </a:solidFill>
              </a:rPr>
              <a:t>FIRM SKIN</a:t>
            </a:r>
            <a:endParaRPr lang="en-ZA" sz="3200" b="1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0939" y="2064237"/>
            <a:ext cx="1928075" cy="47130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7338" y="2655462"/>
            <a:ext cx="1527776" cy="397221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780" y="4096863"/>
            <a:ext cx="2547733" cy="2220660"/>
          </a:xfrm>
          <a:prstGeom prst="rect">
            <a:avLst/>
          </a:prstGeom>
        </p:spPr>
      </p:pic>
      <p:sp>
        <p:nvSpPr>
          <p:cNvPr id="22" name="Plus 21"/>
          <p:cNvSpPr/>
          <p:nvPr/>
        </p:nvSpPr>
        <p:spPr>
          <a:xfrm>
            <a:off x="3430772" y="4260013"/>
            <a:ext cx="1318437" cy="1226387"/>
          </a:xfrm>
          <a:prstGeom prst="mathPlus">
            <a:avLst/>
          </a:prstGeom>
          <a:solidFill>
            <a:srgbClr val="29539F"/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25" name="Plus 24"/>
          <p:cNvSpPr/>
          <p:nvPr/>
        </p:nvSpPr>
        <p:spPr>
          <a:xfrm>
            <a:off x="6793244" y="4260013"/>
            <a:ext cx="1318437" cy="1226387"/>
          </a:xfrm>
          <a:prstGeom prst="mathPlus">
            <a:avLst/>
          </a:prstGeom>
          <a:solidFill>
            <a:srgbClr val="29539F"/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sp>
        <p:nvSpPr>
          <p:cNvPr id="6" name="TextBox 5"/>
          <p:cNvSpPr txBox="1"/>
          <p:nvPr/>
        </p:nvSpPr>
        <p:spPr>
          <a:xfrm>
            <a:off x="10195555" y="2064237"/>
            <a:ext cx="1992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FIRMING</a:t>
            </a:r>
          </a:p>
          <a:p>
            <a:r>
              <a:rPr lang="en-ZA" b="1" dirty="0" smtClean="0"/>
              <a:t>BODY LOTION</a:t>
            </a:r>
            <a:endParaRPr lang="en-ZA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792" y="-205926"/>
            <a:ext cx="2677628" cy="227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9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8034" y="665424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Selling Tip 3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7448" y="4398133"/>
            <a:ext cx="109117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ZA" sz="2000" dirty="0" smtClean="0"/>
              <a:t>There is no need unmet in Avon Care!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ZA" sz="20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ZA" sz="2000" dirty="0" smtClean="0"/>
              <a:t>Let your customer tell you their skin condition &amp; you will have a product to match!</a:t>
            </a:r>
          </a:p>
          <a:p>
            <a:endParaRPr lang="en-ZA" sz="2000" dirty="0"/>
          </a:p>
        </p:txBody>
      </p:sp>
      <p:sp>
        <p:nvSpPr>
          <p:cNvPr id="17" name="Rectangle 16"/>
          <p:cNvSpPr/>
          <p:nvPr/>
        </p:nvSpPr>
        <p:spPr>
          <a:xfrm>
            <a:off x="3742033" y="2073808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#3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448" y="1955152"/>
            <a:ext cx="3092267" cy="164849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98892" y="2276414"/>
            <a:ext cx="59282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400" dirty="0"/>
              <a:t>Counter the competitor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4678" y="2868293"/>
            <a:ext cx="6951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latin typeface="CoalhandLuke_Avon" pitchFamily="2" charset="0"/>
                <a:cs typeface="CoalhandLuke_Avon" pitchFamily="2" charset="0"/>
              </a:rPr>
              <a:t>What competitor products is she using?</a:t>
            </a:r>
            <a:endParaRPr lang="en-ZA" sz="2800" dirty="0">
              <a:latin typeface="CoalhandLuke_Avon" pitchFamily="2" charset="0"/>
              <a:cs typeface="CoalhandLuke_Avo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483" y="3389403"/>
            <a:ext cx="1662271" cy="2970448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06" y="-66895"/>
            <a:ext cx="3046052" cy="258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7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069" y="225314"/>
            <a:ext cx="10794959" cy="866588"/>
          </a:xfrm>
        </p:spPr>
        <p:txBody>
          <a:bodyPr/>
          <a:lstStyle/>
          <a:p>
            <a:r>
              <a:rPr lang="en-ZA" altLang="en-US" sz="6000" dirty="0">
                <a:solidFill>
                  <a:srgbClr val="395FAC"/>
                </a:solidFill>
                <a:latin typeface="CoalhandLuke_Avon" pitchFamily="2" charset="0"/>
                <a:cs typeface="CoalhandLuke_Avon" pitchFamily="2" charset="0"/>
              </a:rPr>
              <a:t>Remember …</a:t>
            </a:r>
            <a:endParaRPr lang="en-ZA" altLang="en-US" sz="6000" dirty="0">
              <a:solidFill>
                <a:srgbClr val="395FAC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019" y="873241"/>
            <a:ext cx="11117964" cy="437322"/>
          </a:xfrm>
        </p:spPr>
        <p:txBody>
          <a:bodyPr/>
          <a:lstStyle/>
          <a:p>
            <a:r>
              <a:rPr lang="en-ZA" sz="3600" dirty="0" smtClean="0"/>
              <a:t>It is easy as 1,2,3….</a:t>
            </a:r>
            <a:endParaRPr lang="en-ZA" sz="3600" dirty="0"/>
          </a:p>
        </p:txBody>
      </p:sp>
      <p:sp>
        <p:nvSpPr>
          <p:cNvPr id="11" name="Rectangle 10"/>
          <p:cNvSpPr/>
          <p:nvPr/>
        </p:nvSpPr>
        <p:spPr>
          <a:xfrm>
            <a:off x="3638097" y="1961482"/>
            <a:ext cx="6356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400" dirty="0"/>
              <a:t>Measure the money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23884" y="3738135"/>
            <a:ext cx="42675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400" dirty="0"/>
              <a:t>Know the need!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23884" y="5343700"/>
            <a:ext cx="59282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400" dirty="0"/>
              <a:t>Counter the competitor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85698" y="2239961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#1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14125" y="3643896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#2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5698" y="5329516"/>
            <a:ext cx="13239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0033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#3</a:t>
            </a:r>
            <a:endParaRPr lang="en-US" sz="6600" b="0" cap="none" spc="0" dirty="0">
              <a:ln w="0"/>
              <a:solidFill>
                <a:srgbClr val="0033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38097" y="2695641"/>
            <a:ext cx="723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latin typeface="CoalhandLuke_Avon" pitchFamily="2" charset="0"/>
                <a:cs typeface="CoalhandLuke_Avon" pitchFamily="2" charset="0"/>
              </a:rPr>
              <a:t>How much money does she have to spend?</a:t>
            </a:r>
            <a:endParaRPr lang="en-ZA" sz="2800" dirty="0"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38097" y="4345747"/>
            <a:ext cx="6729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latin typeface="CoalhandLuke_Avon" pitchFamily="2" charset="0"/>
                <a:cs typeface="CoalhandLuke_Avon" pitchFamily="2" charset="0"/>
              </a:rPr>
              <a:t>What is her REAL Skincare concern?</a:t>
            </a:r>
            <a:endParaRPr lang="en-ZA" sz="2800" dirty="0">
              <a:latin typeface="CoalhandLuke_Avon" pitchFamily="2" charset="0"/>
              <a:cs typeface="CoalhandLuke_Avo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09670" y="5935579"/>
            <a:ext cx="6951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latin typeface="CoalhandLuke_Avon" pitchFamily="2" charset="0"/>
                <a:cs typeface="CoalhandLuke_Avon" pitchFamily="2" charset="0"/>
              </a:rPr>
              <a:t>What competitor products is she using?</a:t>
            </a:r>
            <a:endParaRPr lang="en-ZA" sz="2800" dirty="0">
              <a:latin typeface="CoalhandLuke_Avon" pitchFamily="2" charset="0"/>
              <a:cs typeface="CoalhandLuke_Avon" pitchFamily="2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054" y="1683745"/>
            <a:ext cx="2028217" cy="1081248"/>
          </a:xfrm>
          <a:prstGeom prst="rect">
            <a:avLst/>
          </a:prstGeom>
        </p:spPr>
      </p:pic>
      <p:pic>
        <p:nvPicPr>
          <p:cNvPr id="25" name="Picture 4" descr="https://ministrynutsandboltsdotcom.files.wordpress.com/2012/10/onetwothre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454" y="1477159"/>
            <a:ext cx="2299224" cy="152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3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61427-0073-4154-93F2-6FB421805F0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18124" y="727447"/>
            <a:ext cx="809228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more you </a:t>
            </a:r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9539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LEARN</a:t>
            </a:r>
          </a:p>
          <a:p>
            <a:pPr algn="ctr"/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more you </a:t>
            </a:r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9539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EARN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29539F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6189" y="3039414"/>
            <a:ext cx="907614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alhandLuke_Avon" pitchFamily="2" charset="0"/>
                <a:cs typeface="CoalhandLuke_Avon" pitchFamily="2" charset="0"/>
              </a:rPr>
              <a:t>Success Made Easy </a:t>
            </a:r>
          </a:p>
          <a:p>
            <a:pPr algn="ctr"/>
            <a:r>
              <a:rPr lang="en-ZA" sz="66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alhandLuke_Avon" pitchFamily="2" charset="0"/>
                <a:cs typeface="CoalhandLuke_Avon" pitchFamily="2" charset="0"/>
              </a:rPr>
              <a:t>With </a:t>
            </a:r>
          </a:p>
          <a:p>
            <a:pPr algn="ctr"/>
            <a:endParaRPr lang="en-ZA" sz="4000" dirty="0" smtClean="0">
              <a:solidFill>
                <a:srgbClr val="0070C0"/>
              </a:solidFill>
              <a:latin typeface="CoalhandLuke_Avon" pitchFamily="2" charset="0"/>
              <a:cs typeface="CoalhandLuke_Avon" pitchFamily="2" charset="0"/>
            </a:endParaRPr>
          </a:p>
          <a:p>
            <a:pPr algn="ctr"/>
            <a:endParaRPr lang="en-ZA" sz="4000" dirty="0" smtClean="0">
              <a:solidFill>
                <a:srgbClr val="0070C0"/>
              </a:solidFill>
              <a:latin typeface="CoalhandLuke_Avon" pitchFamily="2" charset="0"/>
              <a:cs typeface="CoalhandLuke_Avo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8130" y="5049056"/>
            <a:ext cx="3092267" cy="164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7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PNGS\WEBTV.PNG"/>
  <p:tag name="PXPSDI_PNGPATH" val="..\PNGS\"/>
  <p:tag name="PXPSDI_PNGFILENAME" val="WEBTV.PNG"/>
  <p:tag name="PXPSDI_LAYERNAME" val="WebTV"/>
  <p:tag name="PXPSDI_PSDPATH" val="..\"/>
  <p:tag name="PXPSDI_PSDFILENAME" val="WebTV-VideoPlaceholder.psd"/>
  <p:tag name="PSDSOURCE" val="C:\Users\MBP-Quad\Desktop\"/>
  <p:tag name="PSDSOURCELAYER" val="WebTV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PNGS\LAYER 2.PNG"/>
  <p:tag name="PXPSDI_PNGPATH" val="..\PNGS\"/>
  <p:tag name="PXPSDI_PNGFILENAME" val="LAYER 2.PNG"/>
  <p:tag name="PXPSDI_LAYERNAME" val="Layer 2"/>
  <p:tag name="PXPSDI_PSDPATH" val="..\"/>
  <p:tag name="PXPSDI_PSDFILENAME" val="Beauty Empowers.png"/>
  <p:tag name="PSDSOURCE" val="C:\Users\MBP-Quad\Desktop\"/>
  <p:tag name="PSDSOURCELAYER" val="Layer 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PNGS\WEBTV.PNG"/>
  <p:tag name="PXPSDI_PNGPATH" val="..\PNGS\"/>
  <p:tag name="PXPSDI_PNGFILENAME" val="WEBTV.PNG"/>
  <p:tag name="PXPSDI_LAYERNAME" val="WebTV"/>
  <p:tag name="PXPSDI_PSDPATH" val="..\"/>
  <p:tag name="PXPSDI_PSDFILENAME" val="WebTV-VideoPlaceholder.psd"/>
  <p:tag name="PSDSOURCE" val="C:\Users\MBP-Quad\Desktop\"/>
  <p:tag name="PSDSOURCELAYER" val="WebTV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PNGS\LAYER 2.PNG"/>
  <p:tag name="PXPSDI_PNGPATH" val="..\PNGS\"/>
  <p:tag name="PXPSDI_PNGFILENAME" val="LAYER 2.PNG"/>
  <p:tag name="PXPSDI_LAYERNAME" val="Layer 2"/>
  <p:tag name="PXPSDI_PSDPATH" val="..\"/>
  <p:tag name="PXPSDI_PSDFILENAME" val="Beauty Empowers.png"/>
  <p:tag name="PSDSOURCE" val="C:\Users\MBP-Quad\Desktop\"/>
  <p:tag name="PSDSOURCELAYER" val="Layer 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CORPORATE TEMP PNGS\CORPOATE LOGO BLK.PNG"/>
  <p:tag name="PSDSOURCE" val="F:\ Portfolio\_AVON\New Corporate Guidelines\From Judy\"/>
  <p:tag name="PSDSOURCELAYER" val="Corpoate Logo Blk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Custom Design">
  <a:themeElements>
    <a:clrScheme name="2014 Avon Corp Temp Colors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EC008C"/>
      </a:accent1>
      <a:accent2>
        <a:srgbClr val="E699B7"/>
      </a:accent2>
      <a:accent3>
        <a:srgbClr val="7259AE"/>
      </a:accent3>
      <a:accent4>
        <a:srgbClr val="00AEEF"/>
      </a:accent4>
      <a:accent5>
        <a:srgbClr val="EA946C"/>
      </a:accent5>
      <a:accent6>
        <a:srgbClr val="AEA9C1"/>
      </a:accent6>
      <a:hlink>
        <a:srgbClr val="760046"/>
      </a:hlink>
      <a:folHlink>
        <a:srgbClr val="2074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lmon Rose Templates">
  <a:themeElements>
    <a:clrScheme name="Avon PR 2015">
      <a:dk1>
        <a:srgbClr val="000000"/>
      </a:dk1>
      <a:lt1>
        <a:srgbClr val="F0F0F0"/>
      </a:lt1>
      <a:dk2>
        <a:srgbClr val="000000"/>
      </a:dk2>
      <a:lt2>
        <a:srgbClr val="FFFFFF"/>
      </a:lt2>
      <a:accent1>
        <a:srgbClr val="F9A88F"/>
      </a:accent1>
      <a:accent2>
        <a:srgbClr val="ED524F"/>
      </a:accent2>
      <a:accent3>
        <a:srgbClr val="FCDEE0"/>
      </a:accent3>
      <a:accent4>
        <a:srgbClr val="F47F9C"/>
      </a:accent4>
      <a:accent5>
        <a:srgbClr val="C35D90"/>
      </a:accent5>
      <a:accent6>
        <a:srgbClr val="A1426C"/>
      </a:accent6>
      <a:hlink>
        <a:srgbClr val="F9C5BA"/>
      </a:hlink>
      <a:folHlink>
        <a:srgbClr val="F49293"/>
      </a:folHlink>
    </a:clrScheme>
    <a:fontScheme name="Avon 2105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almon Rose Templates">
  <a:themeElements>
    <a:clrScheme name="Avon PR 2015">
      <a:dk1>
        <a:srgbClr val="000000"/>
      </a:dk1>
      <a:lt1>
        <a:srgbClr val="F0F0F0"/>
      </a:lt1>
      <a:dk2>
        <a:srgbClr val="000000"/>
      </a:dk2>
      <a:lt2>
        <a:srgbClr val="FFFFFF"/>
      </a:lt2>
      <a:accent1>
        <a:srgbClr val="F9A88F"/>
      </a:accent1>
      <a:accent2>
        <a:srgbClr val="ED524F"/>
      </a:accent2>
      <a:accent3>
        <a:srgbClr val="FCDEE0"/>
      </a:accent3>
      <a:accent4>
        <a:srgbClr val="F47F9C"/>
      </a:accent4>
      <a:accent5>
        <a:srgbClr val="C35D90"/>
      </a:accent5>
      <a:accent6>
        <a:srgbClr val="A1426C"/>
      </a:accent6>
      <a:hlink>
        <a:srgbClr val="F9C5BA"/>
      </a:hlink>
      <a:folHlink>
        <a:srgbClr val="F49293"/>
      </a:folHlink>
    </a:clrScheme>
    <a:fontScheme name="Avon 2105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3935</TotalTime>
  <Words>771</Words>
  <Application>Microsoft Office PowerPoint</Application>
  <PresentationFormat>Widescreen</PresentationFormat>
  <Paragraphs>172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Dotum</vt:lpstr>
      <vt:lpstr>MS PGothic</vt:lpstr>
      <vt:lpstr>Arial</vt:lpstr>
      <vt:lpstr>Calibri</vt:lpstr>
      <vt:lpstr>Century Gothic</vt:lpstr>
      <vt:lpstr>CoalhandLuke_Avon</vt:lpstr>
      <vt:lpstr>Helvetica</vt:lpstr>
      <vt:lpstr>Times New Roman</vt:lpstr>
      <vt:lpstr>Wingdings</vt:lpstr>
      <vt:lpstr>3_Custom Design</vt:lpstr>
      <vt:lpstr>Salmon Rose Templates</vt:lpstr>
      <vt:lpstr>1_Salmon Rose Templates</vt:lpstr>
      <vt:lpstr>think-cell Slide</vt:lpstr>
      <vt:lpstr>PowerPoint Presentation</vt:lpstr>
      <vt:lpstr>PowerPoint Presentation</vt:lpstr>
      <vt:lpstr>20 years of Avon Care</vt:lpstr>
      <vt:lpstr>3 Simple Selling Tips</vt:lpstr>
      <vt:lpstr>Selling Tip 1</vt:lpstr>
      <vt:lpstr>Selling Tip 2</vt:lpstr>
      <vt:lpstr>Different types of Skin Type</vt:lpstr>
      <vt:lpstr>How Identify Skin Types</vt:lpstr>
      <vt:lpstr>How Identify Skin Types</vt:lpstr>
      <vt:lpstr>How Identify Skin Types</vt:lpstr>
      <vt:lpstr>How Identify Skin Types</vt:lpstr>
      <vt:lpstr>How Identify Skin Types</vt:lpstr>
      <vt:lpstr>How Identify Skin Types</vt:lpstr>
      <vt:lpstr>How Identify Skin Types</vt:lpstr>
      <vt:lpstr>How Identify Skin Types</vt:lpstr>
      <vt:lpstr>Selling across a Range is easy… </vt:lpstr>
      <vt:lpstr>Selling Tip 3</vt:lpstr>
      <vt:lpstr>Remember …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Q1 Creative Sign off</dc:title>
  <dc:creator>Samantha Snow/WST/ZA</dc:creator>
  <cp:lastModifiedBy>Samantha Snow/WST/ZA</cp:lastModifiedBy>
  <cp:revision>84</cp:revision>
  <dcterms:created xsi:type="dcterms:W3CDTF">2016-04-25T08:45:11Z</dcterms:created>
  <dcterms:modified xsi:type="dcterms:W3CDTF">2016-06-15T12:40:34Z</dcterms:modified>
</cp:coreProperties>
</file>